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312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90" r:id="rId35"/>
    <p:sldId id="289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solidFill>
                <a:srgbClr val="4780AA"/>
              </a:solidFill>
              <a:prstDash val="solid"/>
              <a:miter lim="400000"/>
            </a:ln>
          </a:left>
          <a:right>
            <a:ln w="12700" cap="flat">
              <a:solidFill>
                <a:srgbClr val="4780AA"/>
              </a:solidFill>
              <a:prstDash val="solid"/>
              <a:miter lim="400000"/>
            </a:ln>
          </a:right>
          <a:top>
            <a:ln w="12700" cap="flat">
              <a:solidFill>
                <a:srgbClr val="4780AA"/>
              </a:solidFill>
              <a:prstDash val="solid"/>
              <a:miter lim="400000"/>
            </a:ln>
          </a:top>
          <a:bottom>
            <a:ln w="12700" cap="flat">
              <a:solidFill>
                <a:srgbClr val="4780AA"/>
              </a:solidFill>
              <a:prstDash val="solid"/>
              <a:miter lim="400000"/>
            </a:ln>
          </a:bottom>
          <a:insideH>
            <a:ln w="12700" cap="flat">
              <a:solidFill>
                <a:srgbClr val="4780AA"/>
              </a:solidFill>
              <a:prstDash val="solid"/>
              <a:miter lim="400000"/>
            </a:ln>
          </a:insideH>
          <a:insideV>
            <a:ln w="12700" cap="flat">
              <a:solidFill>
                <a:srgbClr val="4780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B9C4C8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4780AA"/>
              </a:solidFill>
              <a:prstDash val="solid"/>
              <a:miter lim="400000"/>
            </a:ln>
          </a:left>
          <a:right>
            <a:ln w="12700" cap="flat">
              <a:solidFill>
                <a:srgbClr val="4780AA"/>
              </a:solidFill>
              <a:prstDash val="solid"/>
              <a:miter lim="400000"/>
            </a:ln>
          </a:right>
          <a:top>
            <a:ln w="12700" cap="flat">
              <a:solidFill>
                <a:srgbClr val="4780AA"/>
              </a:solidFill>
              <a:prstDash val="solid"/>
              <a:miter lim="400000"/>
            </a:ln>
          </a:top>
          <a:bottom>
            <a:ln w="12700" cap="flat">
              <a:solidFill>
                <a:srgbClr val="4780AA"/>
              </a:solidFill>
              <a:prstDash val="solid"/>
              <a:miter lim="400000"/>
            </a:ln>
          </a:bottom>
          <a:insideH>
            <a:ln w="12700" cap="flat">
              <a:solidFill>
                <a:srgbClr val="4780AA"/>
              </a:solidFill>
              <a:prstDash val="solid"/>
              <a:miter lim="400000"/>
            </a:ln>
          </a:insideH>
          <a:insideV>
            <a:ln w="12700" cap="flat">
              <a:solidFill>
                <a:srgbClr val="4780AA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313507"/>
              <a:satOff val="34334"/>
              <a:lumOff val="-8266"/>
              <a:alpha val="62000"/>
            </a:schemeClr>
          </a:solidFill>
        </a:fill>
      </a:tcStyle>
    </a:firstCol>
    <a:lastRow>
      <a:tcTxStyle b="off" i="off">
        <a:fontRef idx="minor">
          <a:srgbClr val="45A7DE"/>
        </a:fontRef>
        <a:srgbClr val="45A7DE"/>
      </a:tcTxStyle>
      <a:tcStyle>
        <a:tcBdr>
          <a:left>
            <a:ln w="12700" cap="flat">
              <a:solidFill>
                <a:srgbClr val="4780AA"/>
              </a:solidFill>
              <a:prstDash val="solid"/>
              <a:miter lim="400000"/>
            </a:ln>
          </a:left>
          <a:right>
            <a:ln w="12700" cap="flat">
              <a:solidFill>
                <a:srgbClr val="4780AA"/>
              </a:solidFill>
              <a:prstDash val="solid"/>
              <a:miter lim="400000"/>
            </a:ln>
          </a:right>
          <a:top>
            <a:ln w="25400" cap="flat">
              <a:solidFill>
                <a:srgbClr val="4780AA"/>
              </a:solidFill>
              <a:prstDash val="solid"/>
              <a:miter lim="400000"/>
            </a:ln>
          </a:top>
          <a:bottom>
            <a:ln w="12700" cap="flat">
              <a:solidFill>
                <a:srgbClr val="4780AA"/>
              </a:solidFill>
              <a:prstDash val="solid"/>
              <a:miter lim="400000"/>
            </a:ln>
          </a:bottom>
          <a:insideH>
            <a:ln w="12700" cap="flat">
              <a:solidFill>
                <a:srgbClr val="4780AA"/>
              </a:solidFill>
              <a:prstDash val="solid"/>
              <a:miter lim="400000"/>
            </a:ln>
          </a:insideH>
          <a:insideV>
            <a:ln w="12700" cap="flat">
              <a:solidFill>
                <a:srgbClr val="4780AA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4780AA"/>
              </a:solidFill>
              <a:prstDash val="solid"/>
              <a:miter lim="400000"/>
            </a:ln>
          </a:left>
          <a:right>
            <a:ln w="12700" cap="flat">
              <a:solidFill>
                <a:srgbClr val="4780AA"/>
              </a:solidFill>
              <a:prstDash val="solid"/>
              <a:miter lim="400000"/>
            </a:ln>
          </a:right>
          <a:top>
            <a:ln w="12700" cap="flat">
              <a:solidFill>
                <a:srgbClr val="4780AA"/>
              </a:solidFill>
              <a:prstDash val="solid"/>
              <a:miter lim="400000"/>
            </a:ln>
          </a:top>
          <a:bottom>
            <a:ln w="12700" cap="flat">
              <a:solidFill>
                <a:srgbClr val="4780AA"/>
              </a:solidFill>
              <a:prstDash val="solid"/>
              <a:miter lim="400000"/>
            </a:ln>
          </a:bottom>
          <a:insideH>
            <a:ln w="12700" cap="flat">
              <a:solidFill>
                <a:srgbClr val="4780AA"/>
              </a:solidFill>
              <a:prstDash val="solid"/>
              <a:miter lim="400000"/>
            </a:ln>
          </a:insideH>
          <a:insideV>
            <a:ln w="12700" cap="flat">
              <a:solidFill>
                <a:srgbClr val="4780AA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313507"/>
              <a:satOff val="34334"/>
              <a:lumOff val="-8266"/>
              <a:alpha val="62000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top>
          <a:bottom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1">
              <a:hueOff val="-313507"/>
              <a:satOff val="34334"/>
              <a:lumOff val="-8266"/>
              <a:alpha val="10000"/>
            </a:scheme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top>
          <a:bottom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254308"/>
              <a:satOff val="57261"/>
              <a:lumOff val="12765"/>
              <a:alpha val="62000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37185"/>
              <a:satOff val="27043"/>
              <a:lumOff val="-11337"/>
              <a:alpha val="80000"/>
            </a:scheme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37185"/>
              <a:satOff val="27043"/>
              <a:lumOff val="-11337"/>
              <a:alpha val="80000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4C4C4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BABABA">
              <a:alpha val="70000"/>
            </a:srgbClr>
          </a:solidFill>
        </a:fill>
      </a:tcStyle>
    </a:firstCol>
    <a:lastRow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4B4B4B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-739060"/>
              <a:satOff val="51948"/>
              <a:lumOff val="-8454"/>
              <a:alpha val="62000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68685"/>
              </a:solidFill>
              <a:prstDash val="solid"/>
              <a:miter lim="400000"/>
            </a:ln>
          </a:top>
          <a:bottom>
            <a:ln w="12700" cap="flat">
              <a:solidFill>
                <a:srgbClr val="868685"/>
              </a:solidFill>
              <a:prstDash val="solid"/>
              <a:miter lim="400000"/>
            </a:ln>
          </a:bottom>
          <a:insideH>
            <a:ln w="12700" cap="flat">
              <a:solidFill>
                <a:srgbClr val="8686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wholeTbl>
    <a:band2H>
      <a:tcTxStyle/>
      <a:tcStyle>
        <a:tcBdr/>
        <a:fill>
          <a:solidFill>
            <a:srgbClr val="D5CBC0">
              <a:alpha val="39000"/>
            </a:srgbClr>
          </a:solidFill>
        </a:fill>
      </a:tcStyle>
    </a:band2H>
    <a:firstCol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solidFill>
                <a:srgbClr val="868685"/>
              </a:solidFill>
              <a:prstDash val="solid"/>
              <a:miter lim="400000"/>
            </a:ln>
          </a:left>
          <a:right>
            <a:ln w="12700" cap="flat">
              <a:solidFill>
                <a:srgbClr val="868685"/>
              </a:solidFill>
              <a:prstDash val="solid"/>
              <a:miter lim="400000"/>
            </a:ln>
          </a:right>
          <a:top>
            <a:ln w="12700" cap="flat">
              <a:solidFill>
                <a:srgbClr val="868685"/>
              </a:solidFill>
              <a:prstDash val="solid"/>
              <a:miter lim="400000"/>
            </a:ln>
          </a:top>
          <a:bottom>
            <a:ln w="12700" cap="flat">
              <a:solidFill>
                <a:srgbClr val="868685"/>
              </a:solidFill>
              <a:prstDash val="solid"/>
              <a:miter lim="400000"/>
            </a:ln>
          </a:bottom>
          <a:insideH>
            <a:ln w="12700" cap="flat">
              <a:solidFill>
                <a:srgbClr val="8686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A3C00"/>
              </a:solidFill>
              <a:prstDash val="solid"/>
              <a:miter lim="400000"/>
            </a:ln>
          </a:top>
          <a:bottom>
            <a:ln w="12700" cap="flat">
              <a:solidFill>
                <a:srgbClr val="9A3C00"/>
              </a:solidFill>
              <a:prstDash val="solid"/>
              <a:miter lim="400000"/>
            </a:ln>
          </a:bottom>
          <a:insideH>
            <a:ln w="12700" cap="flat">
              <a:solidFill>
                <a:srgbClr val="9A3C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E5F00">
              <a:alpha val="8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A3C00"/>
              </a:solidFill>
              <a:prstDash val="solid"/>
              <a:miter lim="400000"/>
            </a:ln>
          </a:top>
          <a:bottom>
            <a:ln w="12700" cap="flat">
              <a:solidFill>
                <a:srgbClr val="9A3C00"/>
              </a:solidFill>
              <a:prstDash val="solid"/>
              <a:miter lim="400000"/>
            </a:ln>
          </a:bottom>
          <a:insideH>
            <a:ln w="12700" cap="flat">
              <a:solidFill>
                <a:srgbClr val="9A3C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E5F00">
              <a:alpha val="80000"/>
            </a:srgb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858585"/>
        </a:fontRef>
        <a:srgbClr val="858585"/>
      </a:tcTxStyle>
      <a:tcStyle>
        <a:tcBdr>
          <a:lef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685948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160F02">
                  <a:alpha val="7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160F02">
                  <a:alpha val="70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160F02">
                  <a:alpha val="7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160F02">
                  <a:alpha val="70000"/>
                </a:srgbClr>
              </a:solidFill>
              <a:prstDash val="solid"/>
              <a:miter lim="400000"/>
            </a:ln>
          </a:insideV>
        </a:tcBdr>
        <a:fill>
          <a:solidFill>
            <a:srgbClr val="685948">
              <a:alpha val="62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V>
        </a:tcBdr>
        <a:fill>
          <a:solidFill>
            <a:srgbClr val="000000">
              <a:alpha val="7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V>
        </a:tcBdr>
        <a:fill>
          <a:solidFill>
            <a:srgbClr val="000000">
              <a:alpha val="7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wholeTbl>
    <a:band2H>
      <a:tcTxStyle/>
      <a:tcStyle>
        <a:tcBdr/>
        <a:fill>
          <a:solidFill>
            <a:srgbClr val="FEFEE0">
              <a:alpha val="55000"/>
            </a:srgbClr>
          </a:solidFill>
        </a:fill>
      </a:tcStyle>
    </a:band2H>
    <a:firstCol>
      <a:tcTxStyle b="off" i="off">
        <a:fontRef idx="minor">
          <a:srgbClr val="45A7DE"/>
        </a:fontRef>
        <a:srgbClr val="45A7DE"/>
      </a:tcTxStyle>
      <a:tcStyle>
        <a:tcBdr>
          <a:left>
            <a:ln w="12700" cap="flat">
              <a:noFill/>
              <a:miter lim="400000"/>
            </a:ln>
          </a:left>
          <a:right>
            <a:ln w="31750" cap="flat">
              <a:solidFill>
                <a:schemeClr val="accent5">
                  <a:hueOff val="61010"/>
                  <a:satOff val="20460"/>
                  <a:lumOff val="-2197"/>
                  <a:alpha val="62000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firstCol>
    <a:lastRow>
      <a:tcTxStyle b="off" i="off">
        <a:fontRef idx="minor">
          <a:srgbClr val="45A7DE"/>
        </a:fontRef>
        <a:srgbClr val="45A7D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lastRow>
    <a:firstRow>
      <a:tcTxStyle b="off" i="off">
        <a:fontRef idx="minor">
          <a:srgbClr val="45A7DE"/>
        </a:fontRef>
        <a:srgbClr val="45A7D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76"/>
    <p:restoredTop sz="93173"/>
  </p:normalViewPr>
  <p:slideViewPr>
    <p:cSldViewPr snapToGrid="0" snapToObjects="1">
      <p:cViewPr>
        <p:scale>
          <a:sx n="70" d="100"/>
          <a:sy n="70" d="100"/>
        </p:scale>
        <p:origin x="688" y="-256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notesMaster" Target="notesMasters/notesMaster1.xml"/><Relationship Id="rId59" Type="http://schemas.openxmlformats.org/officeDocument/2006/relationships/presProps" Target="pres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viewProps" Target="viewProps.xml"/><Relationship Id="rId61" Type="http://schemas.openxmlformats.org/officeDocument/2006/relationships/theme" Target="theme/theme1.xml"/><Relationship Id="rId6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9255957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ítulo e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1917700"/>
            <a:ext cx="10464800" cy="2794000"/>
          </a:xfrm>
          <a:prstGeom prst="rect">
            <a:avLst/>
          </a:prstGeom>
        </p:spPr>
        <p:txBody>
          <a:bodyPr anchor="b"/>
          <a:lstStyle>
            <a:lvl1pPr>
              <a:defRPr sz="9500"/>
            </a:lvl1pPr>
          </a:lstStyle>
          <a:p>
            <a:r>
              <a:t>Texto do Título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270000" y="5016500"/>
            <a:ext cx="10464800" cy="1270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228600" algn="ctr">
              <a:spcBef>
                <a:spcPts val="0"/>
              </a:spcBef>
              <a:buSzTx/>
              <a:buNone/>
              <a:defRPr sz="4000"/>
            </a:lvl2pPr>
            <a:lvl3pPr marL="0" indent="457200" algn="ctr">
              <a:spcBef>
                <a:spcPts val="0"/>
              </a:spcBef>
              <a:buSzTx/>
              <a:buNone/>
              <a:defRPr sz="4000"/>
            </a:lvl3pPr>
            <a:lvl4pPr marL="0" indent="685800" algn="ctr">
              <a:spcBef>
                <a:spcPts val="0"/>
              </a:spcBef>
              <a:buSzTx/>
              <a:buNone/>
              <a:defRPr sz="4000"/>
            </a:lvl4pPr>
            <a:lvl5pPr marL="0" indent="914400" algn="ctr">
              <a:spcBef>
                <a:spcPts val="0"/>
              </a:spcBef>
              <a:buSzTx/>
              <a:buNone/>
              <a:defRPr sz="4000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270000" y="4279900"/>
            <a:ext cx="10464800" cy="6604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000">
                <a:solidFill>
                  <a:srgbClr val="45A7DE"/>
                </a:solidFill>
              </a:defRPr>
            </a:lvl1pPr>
          </a:lstStyle>
          <a:p>
            <a:r>
              <a:t>“Digite uma citação aqui.”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270000" y="6362700"/>
            <a:ext cx="10464800" cy="596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</a:lstStyle>
          <a:p>
            <a:r>
              <a:t>–Jaime Silveira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307138" y="649152"/>
            <a:ext cx="10401301" cy="5856302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270000" y="6604000"/>
            <a:ext cx="10464800" cy="1651000"/>
          </a:xfrm>
          <a:prstGeom prst="rect">
            <a:avLst/>
          </a:prstGeom>
        </p:spPr>
        <p:txBody>
          <a:bodyPr anchor="b"/>
          <a:lstStyle>
            <a:lvl1pPr>
              <a:defRPr sz="9500"/>
            </a:lvl1pPr>
          </a:lstStyle>
          <a:p>
            <a:r>
              <a:t>Texto do Título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270000" y="8331200"/>
            <a:ext cx="10464800" cy="1270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228600" algn="ctr">
              <a:spcBef>
                <a:spcPts val="0"/>
              </a:spcBef>
              <a:buSzTx/>
              <a:buNone/>
              <a:defRPr sz="4000"/>
            </a:lvl2pPr>
            <a:lvl3pPr marL="0" indent="457200" algn="ctr">
              <a:spcBef>
                <a:spcPts val="0"/>
              </a:spcBef>
              <a:buSzTx/>
              <a:buNone/>
              <a:defRPr sz="4000"/>
            </a:lvl3pPr>
            <a:lvl4pPr marL="0" indent="685800" algn="ctr">
              <a:spcBef>
                <a:spcPts val="0"/>
              </a:spcBef>
              <a:buSzTx/>
              <a:buNone/>
              <a:defRPr sz="4000"/>
            </a:lvl4pPr>
            <a:lvl5pPr marL="0" indent="914400" algn="ctr">
              <a:spcBef>
                <a:spcPts val="0"/>
              </a:spcBef>
              <a:buSzTx/>
              <a:buNone/>
              <a:defRPr sz="4000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- Ce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270000" y="2844800"/>
            <a:ext cx="10464800" cy="4064000"/>
          </a:xfrm>
          <a:prstGeom prst="rect">
            <a:avLst/>
          </a:prstGeom>
        </p:spPr>
        <p:txBody>
          <a:bodyPr/>
          <a:lstStyle>
            <a:lvl1pPr>
              <a:defRPr sz="9500"/>
            </a:lvl1pPr>
          </a:lstStyle>
          <a:p>
            <a:r>
              <a:t>Texto do Título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572250" y="812800"/>
            <a:ext cx="5753100" cy="7670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381000" y="1409700"/>
            <a:ext cx="5867400" cy="3302000"/>
          </a:xfrm>
          <a:prstGeom prst="rect">
            <a:avLst/>
          </a:prstGeom>
        </p:spPr>
        <p:txBody>
          <a:bodyPr anchor="b"/>
          <a:lstStyle/>
          <a:p>
            <a:r>
              <a:t>Texto do Título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381000" y="4787900"/>
            <a:ext cx="5867400" cy="3721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228600" algn="ctr">
              <a:spcBef>
                <a:spcPts val="0"/>
              </a:spcBef>
              <a:buSzTx/>
              <a:buNone/>
              <a:defRPr sz="4000"/>
            </a:lvl2pPr>
            <a:lvl3pPr marL="0" indent="457200" algn="ctr">
              <a:spcBef>
                <a:spcPts val="0"/>
              </a:spcBef>
              <a:buSzTx/>
              <a:buNone/>
              <a:defRPr sz="4000"/>
            </a:lvl3pPr>
            <a:lvl4pPr marL="0" indent="685800" algn="ctr">
              <a:spcBef>
                <a:spcPts val="0"/>
              </a:spcBef>
              <a:buSzTx/>
              <a:buNone/>
              <a:defRPr sz="4000"/>
            </a:lvl4pPr>
            <a:lvl5pPr marL="0" indent="914400" algn="ctr">
              <a:spcBef>
                <a:spcPts val="0"/>
              </a:spcBef>
              <a:buSzTx/>
              <a:buNone/>
              <a:defRPr sz="4000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- Superi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Marcado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, Marcadores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7277100" y="2578100"/>
            <a:ext cx="4457700" cy="59436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1270000" y="2768600"/>
            <a:ext cx="5461000" cy="5715000"/>
          </a:xfrm>
          <a:prstGeom prst="rect">
            <a:avLst/>
          </a:prstGeom>
        </p:spPr>
        <p:txBody>
          <a:bodyPr/>
          <a:lstStyle>
            <a:lvl1pPr marL="444500" indent="-444500">
              <a:spcBef>
                <a:spcPts val="3800"/>
              </a:spcBef>
              <a:buSzPct val="50000"/>
              <a:buBlip>
                <a:blip r:embed="rId2"/>
              </a:buBlip>
              <a:defRPr sz="3600"/>
            </a:lvl1pPr>
            <a:lvl2pPr marL="889000" indent="-444500">
              <a:spcBef>
                <a:spcPts val="3800"/>
              </a:spcBef>
              <a:buSzPct val="50000"/>
              <a:buBlip>
                <a:blip r:embed="rId2"/>
              </a:buBlip>
              <a:defRPr sz="3600"/>
            </a:lvl2pPr>
            <a:lvl3pPr marL="1333500" indent="-444500">
              <a:spcBef>
                <a:spcPts val="3800"/>
              </a:spcBef>
              <a:buSzPct val="50000"/>
              <a:buBlip>
                <a:blip r:embed="rId2"/>
              </a:buBlip>
              <a:defRPr sz="3600"/>
            </a:lvl3pPr>
            <a:lvl4pPr marL="1778000" indent="-444500">
              <a:spcBef>
                <a:spcPts val="3800"/>
              </a:spcBef>
              <a:buSzPct val="50000"/>
              <a:buBlip>
                <a:blip r:embed="rId2"/>
              </a:buBlip>
              <a:defRPr sz="3600"/>
            </a:lvl4pPr>
            <a:lvl5pPr marL="2222500" indent="-444500">
              <a:spcBef>
                <a:spcPts val="3800"/>
              </a:spcBef>
              <a:buSzPct val="50000"/>
              <a:buBlip>
                <a:blip r:embed="rId2"/>
              </a:buBlip>
              <a:defRPr sz="3600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rcado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rês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 rot="21600000">
            <a:off x="7063543" y="473144"/>
            <a:ext cx="5554134" cy="41656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 rot="21600000">
            <a:off x="7095370" y="5018682"/>
            <a:ext cx="5520268" cy="41402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idx="15"/>
          </p:nvPr>
        </p:nvSpPr>
        <p:spPr>
          <a:xfrm>
            <a:off x="266700" y="482600"/>
            <a:ext cx="6502400" cy="8669867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15"/>
              </a:buBlip>
            </a:lvl1pPr>
            <a:lvl2pPr>
              <a:buBlip>
                <a:blip r:embed="rId15"/>
              </a:buBlip>
            </a:lvl2pPr>
            <a:lvl3pPr>
              <a:buBlip>
                <a:blip r:embed="rId15"/>
              </a:buBlip>
            </a:lvl3pPr>
            <a:lvl4pPr>
              <a:buBlip>
                <a:blip r:embed="rId15"/>
              </a:buBlip>
            </a:lvl4pPr>
            <a:lvl5pPr>
              <a:buBlip>
                <a:blip r:embed="rId15"/>
              </a:buBlip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Texto do Título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1901" y="9271000"/>
            <a:ext cx="374905" cy="355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>
                <a:solidFill>
                  <a:srgbClr val="868686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9pPr>
    </p:titleStyle>
    <p:bodyStyle>
      <a:lvl1pPr marL="635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15"/>
        </a:buBlip>
        <a:tabLst/>
        <a:defRPr sz="4600" b="0" i="0" u="none" strike="noStrike" cap="none" spc="0" baseline="0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1pPr>
      <a:lvl2pPr marL="1270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15"/>
        </a:buBlip>
        <a:tabLst/>
        <a:defRPr sz="4600" b="0" i="0" u="none" strike="noStrike" cap="none" spc="0" baseline="0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2pPr>
      <a:lvl3pPr marL="1905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15"/>
        </a:buBlip>
        <a:tabLst/>
        <a:defRPr sz="4600" b="0" i="0" u="none" strike="noStrike" cap="none" spc="0" baseline="0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3pPr>
      <a:lvl4pPr marL="2540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15"/>
        </a:buBlip>
        <a:tabLst/>
        <a:defRPr sz="4600" b="0" i="0" u="none" strike="noStrike" cap="none" spc="0" baseline="0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4pPr>
      <a:lvl5pPr marL="3175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15"/>
        </a:buBlip>
        <a:tabLst/>
        <a:defRPr sz="4600" b="0" i="0" u="none" strike="noStrike" cap="none" spc="0" baseline="0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5pPr>
      <a:lvl6pPr marL="3810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15"/>
        </a:buBlip>
        <a:tabLst/>
        <a:defRPr sz="4600" b="0" i="0" u="none" strike="noStrike" cap="none" spc="0" baseline="0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6pPr>
      <a:lvl7pPr marL="4445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15"/>
        </a:buBlip>
        <a:tabLst/>
        <a:defRPr sz="4600" b="0" i="0" u="none" strike="noStrike" cap="none" spc="0" baseline="0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7pPr>
      <a:lvl8pPr marL="5080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15"/>
        </a:buBlip>
        <a:tabLst/>
        <a:defRPr sz="4600" b="0" i="0" u="none" strike="noStrike" cap="none" spc="0" baseline="0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8pPr>
      <a:lvl9pPr marL="5715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15"/>
        </a:buBlip>
        <a:tabLst/>
        <a:defRPr sz="4600" b="0" i="0" u="none" strike="noStrike" cap="none" spc="0" baseline="0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Relationship Id="rId3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Relationship Id="rId3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Relationship Id="rId3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397256">
              <a:defRPr sz="6460"/>
            </a:pPr>
            <a:r>
              <a:rPr lang="en-US" dirty="0" smtClean="0">
                <a:solidFill>
                  <a:srgbClr val="002060"/>
                </a:solidFill>
              </a:rPr>
              <a:t>La </a:t>
            </a:r>
            <a:r>
              <a:rPr lang="en-US" dirty="0" err="1" smtClean="0">
                <a:solidFill>
                  <a:srgbClr val="002060"/>
                </a:solidFill>
              </a:rPr>
              <a:t>Entera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Santificación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como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plataforma</a:t>
            </a:r>
            <a:r>
              <a:rPr lang="en-US" dirty="0" smtClean="0">
                <a:solidFill>
                  <a:srgbClr val="002060"/>
                </a:solidFill>
              </a:rPr>
              <a:t> para </a:t>
            </a:r>
            <a:r>
              <a:rPr lang="en-US" dirty="0" err="1" smtClean="0">
                <a:solidFill>
                  <a:srgbClr val="002060"/>
                </a:solidFill>
              </a:rPr>
              <a:t>Misión</a:t>
            </a:r>
            <a:r>
              <a:rPr lang="en-US" dirty="0" smtClean="0">
                <a:solidFill>
                  <a:srgbClr val="002060"/>
                </a:solidFill>
              </a:rPr>
              <a:t> y </a:t>
            </a:r>
            <a:r>
              <a:rPr lang="en-US" dirty="0" err="1" smtClean="0">
                <a:solidFill>
                  <a:srgbClr val="002060"/>
                </a:solidFill>
              </a:rPr>
              <a:t>Evangelismo</a:t>
            </a:r>
            <a:r>
              <a:rPr lang="en-US" dirty="0" smtClean="0">
                <a:solidFill>
                  <a:srgbClr val="002060"/>
                </a:solidFill>
              </a:rPr>
              <a:t/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dirty="0" smtClean="0">
                <a:solidFill>
                  <a:srgbClr val="002060"/>
                </a:solidFill>
              </a:rPr>
              <a:t> (</a:t>
            </a:r>
            <a:r>
              <a:rPr lang="en-US" dirty="0" err="1" smtClean="0">
                <a:solidFill>
                  <a:srgbClr val="002060"/>
                </a:solidFill>
              </a:rPr>
              <a:t>Hechos</a:t>
            </a:r>
            <a:r>
              <a:rPr dirty="0" smtClean="0">
                <a:solidFill>
                  <a:srgbClr val="002060"/>
                </a:solidFill>
              </a:rPr>
              <a:t> </a:t>
            </a:r>
            <a:r>
              <a:rPr dirty="0">
                <a:solidFill>
                  <a:srgbClr val="002060"/>
                </a:solidFill>
              </a:rPr>
              <a:t>1:8)</a:t>
            </a:r>
          </a:p>
        </p:txBody>
      </p:sp>
      <p:sp>
        <p:nvSpPr>
          <p:cNvPr id="120" name="Shape 120"/>
          <p:cNvSpPr>
            <a:spLocks noGrp="1"/>
          </p:cNvSpPr>
          <p:nvPr>
            <p:ph type="subTitle" sz="quarter" idx="1"/>
          </p:nvPr>
        </p:nvSpPr>
        <p:spPr>
          <a:xfrm>
            <a:off x="1270000" y="5588000"/>
            <a:ext cx="10464800" cy="12700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>
                <a:solidFill>
                  <a:schemeClr val="tx2">
                    <a:lumMod val="10000"/>
                  </a:schemeClr>
                </a:solidFill>
              </a:rPr>
              <a:t>Retiro de Superintendentes Nazarenos</a:t>
            </a:r>
          </a:p>
          <a:p>
            <a:r>
              <a:rPr dirty="0">
                <a:solidFill>
                  <a:schemeClr val="tx2">
                    <a:lumMod val="10000"/>
                  </a:schemeClr>
                </a:solidFill>
              </a:rPr>
              <a:t>Bispo Ildo mello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/>
          </p:cNvSpPr>
          <p:nvPr>
            <p:ph type="title"/>
          </p:nvPr>
        </p:nvSpPr>
        <p:spPr>
          <a:xfrm>
            <a:off x="1270000" y="501104"/>
            <a:ext cx="10464800" cy="1944192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537463">
              <a:defRPr sz="7360"/>
            </a:lvl1pPr>
          </a:lstStyle>
          <a:p>
            <a:r>
              <a:rPr smtClean="0">
                <a:solidFill>
                  <a:schemeClr val="tx2">
                    <a:lumMod val="10000"/>
                  </a:schemeClr>
                </a:solidFill>
              </a:rPr>
              <a:t>“</a:t>
            </a:r>
            <a:r>
              <a:rPr lang="en-US" smtClean="0">
                <a:solidFill>
                  <a:schemeClr val="tx2">
                    <a:lumMod val="10000"/>
                  </a:schemeClr>
                </a:solidFill>
              </a:rPr>
              <a:t>y están destituidos de la gloria de Dios</a:t>
            </a:r>
            <a:r>
              <a:rPr smtClean="0">
                <a:solidFill>
                  <a:schemeClr val="tx2">
                    <a:lumMod val="10000"/>
                  </a:schemeClr>
                </a:solidFill>
              </a:rPr>
              <a:t>"</a:t>
            </a:r>
            <a:endParaRPr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48" name="Shape 14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615950" indent="-615950" defTabSz="566674">
              <a:spcBef>
                <a:spcPts val="4000"/>
              </a:spcBef>
              <a:defRPr sz="4462"/>
            </a:pPr>
            <a:r>
              <a:rPr dirty="0" smtClean="0"/>
              <a:t>"</a:t>
            </a:r>
            <a:r>
              <a:rPr lang="en-US" sz="4462" dirty="0">
                <a:solidFill>
                  <a:schemeClr val="accent4">
                    <a:lumMod val="75000"/>
                  </a:schemeClr>
                </a:solidFill>
              </a:rPr>
              <a:t>Y no podía Moisés entrar </a:t>
            </a:r>
            <a:r>
              <a:rPr lang="en-US" sz="4462" dirty="0">
                <a:solidFill>
                  <a:schemeClr val="tx2">
                    <a:lumMod val="10000"/>
                  </a:schemeClr>
                </a:solidFill>
              </a:rPr>
              <a:t>en el tabernáculo de reunión, porque la nube estaba sobre él, </a:t>
            </a:r>
            <a:r>
              <a:rPr lang="en-US" sz="4462" dirty="0">
                <a:solidFill>
                  <a:schemeClr val="accent4">
                    <a:lumMod val="75000"/>
                  </a:schemeClr>
                </a:solidFill>
              </a:rPr>
              <a:t>y la gloria de Jehová </a:t>
            </a:r>
            <a:r>
              <a:rPr lang="en-US" sz="4462" dirty="0">
                <a:solidFill>
                  <a:schemeClr val="tx2">
                    <a:lumMod val="10000"/>
                  </a:schemeClr>
                </a:solidFill>
              </a:rPr>
              <a:t>lo </a:t>
            </a:r>
            <a:r>
              <a:rPr lang="en-US" sz="4462" dirty="0" smtClean="0">
                <a:solidFill>
                  <a:schemeClr val="tx2">
                    <a:lumMod val="10000"/>
                  </a:schemeClr>
                </a:solidFill>
              </a:rPr>
              <a:t>llenaba</a:t>
            </a:r>
            <a:r>
              <a:rPr lang="en-US" sz="4462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4462" dirty="0" smtClean="0">
                <a:solidFill>
                  <a:schemeClr val="tx2">
                    <a:lumMod val="10000"/>
                  </a:schemeClr>
                </a:solidFill>
              </a:rPr>
              <a:t>todo</a:t>
            </a:r>
            <a:r>
              <a:rPr dirty="0" smtClean="0">
                <a:solidFill>
                  <a:schemeClr val="tx2">
                    <a:lumMod val="10000"/>
                  </a:schemeClr>
                </a:solidFill>
              </a:rPr>
              <a:t>. </a:t>
            </a:r>
            <a:r>
              <a:rPr dirty="0">
                <a:solidFill>
                  <a:schemeClr val="tx2">
                    <a:lumMod val="10000"/>
                  </a:schemeClr>
                </a:solidFill>
              </a:rPr>
              <a:t>(Ex 40.34–35.)</a:t>
            </a:r>
          </a:p>
          <a:p>
            <a:pPr marL="615950" indent="-615950" defTabSz="566674">
              <a:spcBef>
                <a:spcPts val="4000"/>
              </a:spcBef>
              <a:defRPr sz="4462"/>
            </a:pPr>
            <a:r>
              <a:rPr dirty="0" smtClean="0"/>
              <a:t>"</a:t>
            </a:r>
            <a:r>
              <a:rPr lang="en-US" sz="4462" dirty="0">
                <a:solidFill>
                  <a:schemeClr val="accent4">
                    <a:lumMod val="75000"/>
                  </a:schemeClr>
                </a:solidFill>
              </a:rPr>
              <a:t>Y los sacerdotes no pudieron permanecer </a:t>
            </a:r>
            <a:r>
              <a:rPr lang="en-US" sz="4462" dirty="0">
                <a:solidFill>
                  <a:schemeClr val="tx2">
                    <a:lumMod val="10000"/>
                  </a:schemeClr>
                </a:solidFill>
              </a:rPr>
              <a:t>para ministrar por causa de la nube; porque </a:t>
            </a:r>
            <a:r>
              <a:rPr lang="en-US" sz="4462" dirty="0">
                <a:solidFill>
                  <a:schemeClr val="accent4">
                    <a:lumMod val="75000"/>
                  </a:schemeClr>
                </a:solidFill>
              </a:rPr>
              <a:t>la gloria de Jehová </a:t>
            </a:r>
            <a:r>
              <a:rPr lang="en-US" sz="4462" dirty="0">
                <a:solidFill>
                  <a:schemeClr val="tx2">
                    <a:lumMod val="10000"/>
                  </a:schemeClr>
                </a:solidFill>
              </a:rPr>
              <a:t>había llenado la casa de </a:t>
            </a:r>
            <a:r>
              <a:rPr lang="en-US" sz="4462" dirty="0" smtClean="0">
                <a:solidFill>
                  <a:schemeClr val="tx2">
                    <a:lumMod val="10000"/>
                  </a:schemeClr>
                </a:solidFill>
              </a:rPr>
              <a:t>Jehová</a:t>
            </a:r>
            <a:r>
              <a:rPr dirty="0" smtClean="0">
                <a:solidFill>
                  <a:schemeClr val="tx2">
                    <a:lumMod val="10000"/>
                  </a:schemeClr>
                </a:solidFill>
              </a:rPr>
              <a:t>." </a:t>
            </a:r>
            <a:r>
              <a:rPr dirty="0">
                <a:solidFill>
                  <a:schemeClr val="tx2">
                    <a:lumMod val="10000"/>
                  </a:schemeClr>
                </a:solidFill>
              </a:rPr>
              <a:t>(1Rs 8.11)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300"/>
            </a:lvl1pPr>
          </a:lstStyle>
          <a:p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Restauración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de la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presencia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de Dios</a:t>
            </a:r>
            <a:endParaRPr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51" name="Shape 15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fontScale="92500"/>
          </a:bodyPr>
          <a:lstStyle/>
          <a:p>
            <a:pPr marL="590550" indent="-590550" defTabSz="543305">
              <a:spcBef>
                <a:spcPts val="3900"/>
              </a:spcBef>
              <a:buBlip>
                <a:blip r:embed="rId2"/>
              </a:buBlip>
              <a:defRPr sz="4278"/>
            </a:pP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Dios 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se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paseaba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con el hombre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en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el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Edén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dirty="0" smtClean="0">
                <a:solidFill>
                  <a:schemeClr val="tx2">
                    <a:lumMod val="10000"/>
                  </a:schemeClr>
                </a:solidFill>
              </a:rPr>
              <a:t>(</a:t>
            </a:r>
            <a:r>
              <a:rPr dirty="0" err="1" smtClean="0">
                <a:solidFill>
                  <a:schemeClr val="tx2">
                    <a:lumMod val="10000"/>
                  </a:schemeClr>
                </a:solidFill>
              </a:rPr>
              <a:t>Gn</a:t>
            </a:r>
            <a:r>
              <a:rPr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dirty="0">
                <a:solidFill>
                  <a:schemeClr val="tx2">
                    <a:lumMod val="10000"/>
                  </a:schemeClr>
                </a:solidFill>
              </a:rPr>
              <a:t>3.8)</a:t>
            </a:r>
          </a:p>
          <a:p>
            <a:pPr marL="590550" indent="-590550" defTabSz="543305">
              <a:spcBef>
                <a:spcPts val="3900"/>
              </a:spcBef>
              <a:buBlip>
                <a:blip r:embed="rId2"/>
              </a:buBlip>
              <a:defRPr sz="4278">
                <a:solidFill>
                  <a:srgbClr val="5A554C"/>
                </a:solidFill>
              </a:defRPr>
            </a:pP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El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pecado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causó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la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separación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e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hizo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al hombre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esconderse</a:t>
            </a:r>
            <a:r>
              <a:rPr dirty="0" smtClean="0">
                <a:solidFill>
                  <a:schemeClr val="tx2">
                    <a:lumMod val="10000"/>
                  </a:schemeClr>
                </a:solidFill>
              </a:rPr>
              <a:t> (</a:t>
            </a:r>
            <a:r>
              <a:rPr dirty="0">
                <a:solidFill>
                  <a:schemeClr val="tx2">
                    <a:lumMod val="10000"/>
                  </a:schemeClr>
                </a:solidFill>
              </a:rPr>
              <a:t>Gn 3.10)</a:t>
            </a:r>
          </a:p>
          <a:p>
            <a:pPr marL="590550" indent="-590550" defTabSz="543305">
              <a:spcBef>
                <a:spcPts val="3900"/>
              </a:spcBef>
              <a:buBlip>
                <a:blip r:embed="rId2"/>
              </a:buBlip>
              <a:defRPr sz="4278">
                <a:solidFill>
                  <a:srgbClr val="5A554C"/>
                </a:solidFill>
              </a:defRPr>
            </a:pPr>
            <a:r>
              <a:rPr dirty="0" smtClean="0">
                <a:solidFill>
                  <a:schemeClr val="tx2">
                    <a:lumMod val="10000"/>
                  </a:schemeClr>
                </a:solidFill>
              </a:rPr>
              <a:t>D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ios busca</a:t>
            </a:r>
            <a:r>
              <a:rPr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al hombre y cubre su verguenza</a:t>
            </a:r>
            <a:r>
              <a:rPr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dirty="0">
                <a:solidFill>
                  <a:schemeClr val="tx2">
                    <a:lumMod val="10000"/>
                  </a:schemeClr>
                </a:solidFill>
              </a:rPr>
              <a:t>(Gn 3.21)</a:t>
            </a:r>
          </a:p>
          <a:p>
            <a:pPr marL="590550" indent="-590550" defTabSz="543305">
              <a:spcBef>
                <a:spcPts val="3900"/>
              </a:spcBef>
              <a:buBlip>
                <a:blip r:embed="rId2"/>
              </a:buBlip>
              <a:defRPr sz="4278"/>
            </a:pPr>
            <a:r>
              <a:rPr dirty="0"/>
              <a:t>"</a:t>
            </a:r>
            <a:r>
              <a:rPr dirty="0" smtClean="0">
                <a:solidFill>
                  <a:schemeClr val="accent4">
                    <a:satOff val="3906"/>
                    <a:lumOff val="-10588"/>
                  </a:schemeClr>
                </a:solidFill>
              </a:rPr>
              <a:t>Andar</a:t>
            </a:r>
            <a:r>
              <a:rPr lang="en-US" dirty="0" smtClean="0">
                <a:solidFill>
                  <a:schemeClr val="accent4">
                    <a:satOff val="3906"/>
                    <a:lumOff val="-10588"/>
                  </a:schemeClr>
                </a:solidFill>
              </a:rPr>
              <a:t>é</a:t>
            </a:r>
            <a:r>
              <a:rPr dirty="0" smtClean="0"/>
              <a:t> </a:t>
            </a:r>
            <a:r>
              <a:rPr dirty="0">
                <a:solidFill>
                  <a:schemeClr val="tx2">
                    <a:lumMod val="10000"/>
                  </a:schemeClr>
                </a:solidFill>
              </a:rPr>
              <a:t>entre 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ustedes y seré su Dios</a:t>
            </a:r>
            <a:r>
              <a:rPr dirty="0" smtClean="0">
                <a:solidFill>
                  <a:schemeClr val="tx2">
                    <a:lumMod val="10000"/>
                  </a:schemeClr>
                </a:solidFill>
              </a:rPr>
              <a:t>…” </a:t>
            </a:r>
            <a:r>
              <a:rPr dirty="0">
                <a:solidFill>
                  <a:schemeClr val="tx2">
                    <a:lumMod val="10000"/>
                  </a:schemeClr>
                </a:solidFill>
              </a:rPr>
              <a:t>(Lv 26:12)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100"/>
            </a:lvl1pPr>
          </a:lstStyle>
          <a:p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Restauración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de la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Presencia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de Dios</a:t>
            </a:r>
            <a:endParaRPr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54" name="Shape 15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dirty="0">
                <a:solidFill>
                  <a:schemeClr val="tx2">
                    <a:lumMod val="10000"/>
                  </a:schemeClr>
                </a:solidFill>
              </a:rPr>
              <a:t>“</a:t>
            </a:r>
            <a:r>
              <a:rPr dirty="0" smtClean="0">
                <a:solidFill>
                  <a:schemeClr val="tx2">
                    <a:lumMod val="10000"/>
                  </a:schemeClr>
                </a:solidFill>
              </a:rPr>
              <a:t>Design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ó a 12</a:t>
            </a:r>
            <a:r>
              <a:rPr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para </a:t>
            </a:r>
            <a:r>
              <a:rPr dirty="0" smtClean="0">
                <a:solidFill>
                  <a:schemeClr val="accent5">
                    <a:satOff val="19674"/>
                    <a:lumOff val="-24274"/>
                  </a:schemeClr>
                </a:solidFill>
              </a:rPr>
              <a:t>estar</a:t>
            </a:r>
            <a:r>
              <a:rPr lang="en-US" dirty="0" smtClean="0">
                <a:solidFill>
                  <a:schemeClr val="accent5">
                    <a:satOff val="19674"/>
                    <a:lumOff val="-24274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5">
                    <a:satOff val="19674"/>
                    <a:lumOff val="-24274"/>
                  </a:schemeClr>
                </a:solidFill>
              </a:rPr>
              <a:t>con Él</a:t>
            </a:r>
            <a:r>
              <a:rPr dirty="0" smtClean="0">
                <a:solidFill>
                  <a:schemeClr val="tx2">
                    <a:lumMod val="10000"/>
                  </a:schemeClr>
                </a:solidFill>
              </a:rPr>
              <a:t>” </a:t>
            </a:r>
            <a:r>
              <a:rPr dirty="0">
                <a:solidFill>
                  <a:schemeClr val="tx2">
                    <a:lumMod val="10000"/>
                  </a:schemeClr>
                </a:solidFill>
              </a:rPr>
              <a:t>(Mc 3.14)</a:t>
            </a:r>
          </a:p>
          <a:p>
            <a:pPr>
              <a:buBlip>
                <a:blip r:embed="rId2"/>
              </a:buBlip>
            </a:pPr>
            <a:r>
              <a:rPr dirty="0" smtClean="0">
                <a:solidFill>
                  <a:schemeClr val="tx2">
                    <a:lumMod val="10000"/>
                  </a:schemeClr>
                </a:solidFill>
              </a:rPr>
              <a:t>“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No sabeis que </a:t>
            </a:r>
            <a:r>
              <a:rPr dirty="0" smtClean="0">
                <a:solidFill>
                  <a:schemeClr val="accent5">
                    <a:satOff val="19674"/>
                    <a:lumOff val="-24274"/>
                  </a:schemeClr>
                </a:solidFill>
              </a:rPr>
              <a:t>sois </a:t>
            </a:r>
            <a:r>
              <a:rPr dirty="0">
                <a:solidFill>
                  <a:schemeClr val="accent5">
                    <a:satOff val="19674"/>
                    <a:lumOff val="-24274"/>
                  </a:schemeClr>
                </a:solidFill>
              </a:rPr>
              <a:t>templo</a:t>
            </a:r>
            <a:r>
              <a:rPr dirty="0"/>
              <a:t> </a:t>
            </a:r>
            <a:r>
              <a:rPr dirty="0">
                <a:solidFill>
                  <a:schemeClr val="tx2">
                    <a:lumMod val="10000"/>
                  </a:schemeClr>
                </a:solidFill>
              </a:rPr>
              <a:t>de </a:t>
            </a:r>
            <a:r>
              <a:rPr dirty="0" smtClean="0">
                <a:solidFill>
                  <a:schemeClr val="tx2">
                    <a:lumMod val="10000"/>
                  </a:schemeClr>
                </a:solidFill>
              </a:rPr>
              <a:t>D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io</a:t>
            </a:r>
            <a:r>
              <a:rPr dirty="0" smtClean="0">
                <a:solidFill>
                  <a:schemeClr val="tx2">
                    <a:lumMod val="10000"/>
                  </a:schemeClr>
                </a:solidFill>
              </a:rPr>
              <a:t>s</a:t>
            </a:r>
            <a:r>
              <a:rPr dirty="0">
                <a:solidFill>
                  <a:schemeClr val="tx2">
                    <a:lumMod val="10000"/>
                  </a:schemeClr>
                </a:solidFill>
              </a:rPr>
              <a:t>” (1 Co 3.16)</a:t>
            </a:r>
          </a:p>
          <a:p>
            <a:pPr>
              <a:buBlip>
                <a:blip r:embed="rId2"/>
              </a:buBlip>
            </a:pPr>
            <a:r>
              <a:rPr dirty="0">
                <a:solidFill>
                  <a:schemeClr val="tx2">
                    <a:lumMod val="10000"/>
                  </a:schemeClr>
                </a:solidFill>
              </a:rPr>
              <a:t>”</a:t>
            </a:r>
            <a:r>
              <a:rPr dirty="0" smtClean="0">
                <a:solidFill>
                  <a:schemeClr val="tx2">
                    <a:lumMod val="10000"/>
                  </a:schemeClr>
                </a:solidFill>
              </a:rPr>
              <a:t>A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hora el </a:t>
            </a:r>
            <a:r>
              <a:rPr dirty="0" smtClean="0">
                <a:solidFill>
                  <a:schemeClr val="accent5">
                    <a:satOff val="19674"/>
                    <a:lumOff val="-24274"/>
                  </a:schemeClr>
                </a:solidFill>
              </a:rPr>
              <a:t>tabernáculo </a:t>
            </a:r>
            <a:r>
              <a:rPr dirty="0">
                <a:solidFill>
                  <a:schemeClr val="accent5">
                    <a:satOff val="19674"/>
                    <a:lumOff val="-24274"/>
                  </a:schemeClr>
                </a:solidFill>
              </a:rPr>
              <a:t>de </a:t>
            </a:r>
            <a:r>
              <a:rPr dirty="0" smtClean="0">
                <a:solidFill>
                  <a:schemeClr val="accent5">
                    <a:satOff val="19674"/>
                    <a:lumOff val="-24274"/>
                  </a:schemeClr>
                </a:solidFill>
              </a:rPr>
              <a:t>D</a:t>
            </a:r>
            <a:r>
              <a:rPr lang="en-US" dirty="0" smtClean="0">
                <a:solidFill>
                  <a:schemeClr val="accent5">
                    <a:satOff val="19674"/>
                    <a:lumOff val="-24274"/>
                  </a:schemeClr>
                </a:solidFill>
              </a:rPr>
              <a:t>ios</a:t>
            </a:r>
            <a:r>
              <a:rPr dirty="0" smtClean="0"/>
              <a:t> </a:t>
            </a:r>
            <a:r>
              <a:rPr dirty="0">
                <a:solidFill>
                  <a:schemeClr val="tx2">
                    <a:lumMod val="10000"/>
                  </a:schemeClr>
                </a:solidFill>
              </a:rPr>
              <a:t>está </a:t>
            </a:r>
            <a:r>
              <a:rPr dirty="0" smtClean="0">
                <a:solidFill>
                  <a:schemeClr val="tx2">
                    <a:lumMod val="10000"/>
                  </a:schemeClr>
                </a:solidFill>
              </a:rPr>
              <a:t>co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n</a:t>
            </a:r>
            <a:r>
              <a:rPr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l</a:t>
            </a:r>
            <a:r>
              <a:rPr dirty="0" smtClean="0">
                <a:solidFill>
                  <a:schemeClr val="tx2">
                    <a:lumMod val="10000"/>
                  </a:schemeClr>
                </a:solidFill>
              </a:rPr>
              <a:t>os hom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bres</a:t>
            </a:r>
            <a:r>
              <a:rPr dirty="0" smtClean="0">
                <a:solidFill>
                  <a:schemeClr val="tx2">
                    <a:lumMod val="10000"/>
                  </a:schemeClr>
                </a:solidFill>
              </a:rPr>
              <a:t>, c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on quienes Él</a:t>
            </a:r>
            <a:r>
              <a:rPr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morar</a:t>
            </a:r>
            <a:r>
              <a:rPr dirty="0" smtClean="0">
                <a:solidFill>
                  <a:schemeClr val="tx2">
                    <a:lumMod val="10000"/>
                  </a:schemeClr>
                </a:solidFill>
              </a:rPr>
              <a:t>á</a:t>
            </a:r>
            <a:r>
              <a:rPr dirty="0">
                <a:solidFill>
                  <a:schemeClr val="tx2">
                    <a:lumMod val="10000"/>
                  </a:schemeClr>
                </a:solidFill>
              </a:rPr>
              <a:t>… 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Dios mismo </a:t>
            </a:r>
            <a:r>
              <a:rPr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dirty="0" smtClean="0">
                <a:solidFill>
                  <a:schemeClr val="accent5">
                    <a:satOff val="19674"/>
                    <a:lumOff val="-24274"/>
                  </a:schemeClr>
                </a:solidFill>
              </a:rPr>
              <a:t>estará co</a:t>
            </a:r>
            <a:r>
              <a:rPr lang="en-US" dirty="0" smtClean="0">
                <a:solidFill>
                  <a:schemeClr val="accent5">
                    <a:satOff val="19674"/>
                    <a:lumOff val="-24274"/>
                  </a:schemeClr>
                </a:solidFill>
              </a:rPr>
              <a:t>n ellos</a:t>
            </a:r>
            <a:r>
              <a:rPr dirty="0" smtClean="0">
                <a:solidFill>
                  <a:schemeClr val="tx2">
                    <a:lumMod val="10000"/>
                  </a:schemeClr>
                </a:solidFill>
              </a:rPr>
              <a:t>…” </a:t>
            </a:r>
            <a:r>
              <a:rPr dirty="0">
                <a:solidFill>
                  <a:schemeClr val="tx2">
                    <a:lumMod val="10000"/>
                  </a:schemeClr>
                </a:solidFill>
              </a:rPr>
              <a:t>(Ap 21.3)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54990">
              <a:defRPr sz="9025"/>
            </a:lvl1pPr>
          </a:lstStyle>
          <a:p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La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Santidad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es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Relacional</a:t>
            </a:r>
            <a:endParaRPr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57" name="Shape 157"/>
          <p:cNvSpPr>
            <a:spLocks noGrp="1"/>
          </p:cNvSpPr>
          <p:nvPr>
            <p:ph type="body" idx="1"/>
          </p:nvPr>
        </p:nvSpPr>
        <p:spPr>
          <a:xfrm>
            <a:off x="1270000" y="2933192"/>
            <a:ext cx="10464800" cy="57150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590550" indent="-590550" defTabSz="543305">
              <a:spcBef>
                <a:spcPts val="3900"/>
              </a:spcBef>
              <a:buBlip>
                <a:blip r:embed="rId2"/>
              </a:buBlip>
              <a:defRPr sz="4278">
                <a:solidFill>
                  <a:srgbClr val="5A554C"/>
                </a:solidFill>
              </a:defRPr>
            </a:pP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La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s</a:t>
            </a:r>
            <a:r>
              <a:rPr dirty="0" err="1" smtClean="0">
                <a:solidFill>
                  <a:schemeClr val="tx2">
                    <a:lumMod val="10000"/>
                  </a:schemeClr>
                </a:solidFill>
              </a:rPr>
              <a:t>antidad</a:t>
            </a:r>
            <a:r>
              <a:rPr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es una consecuencia de nuestra relación con Dios, que es santo</a:t>
            </a:r>
            <a:r>
              <a:rPr dirty="0" smtClean="0">
                <a:solidFill>
                  <a:schemeClr val="tx2">
                    <a:lumMod val="10000"/>
                  </a:schemeClr>
                </a:solidFill>
              </a:rPr>
              <a:t>. </a:t>
            </a:r>
            <a:endParaRPr dirty="0">
              <a:solidFill>
                <a:schemeClr val="tx2">
                  <a:lumMod val="10000"/>
                </a:schemeClr>
              </a:solidFill>
            </a:endParaRPr>
          </a:p>
          <a:p>
            <a:pPr marL="590550" indent="-590550" defTabSz="543305">
              <a:spcBef>
                <a:spcPts val="3900"/>
              </a:spcBef>
              <a:buBlip>
                <a:blip r:embed="rId2"/>
              </a:buBlip>
              <a:defRPr sz="4278">
                <a:solidFill>
                  <a:srgbClr val="5A554C"/>
                </a:solidFill>
              </a:defRPr>
            </a:pP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La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santidad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no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es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algo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que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poseemos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sino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una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relación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en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la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cual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nosotros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entramos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  <a:endParaRPr dirty="0">
              <a:solidFill>
                <a:schemeClr val="tx2">
                  <a:lumMod val="10000"/>
                </a:schemeClr>
              </a:solidFill>
            </a:endParaRPr>
          </a:p>
          <a:p>
            <a:pPr marL="590550" indent="-590550" defTabSz="543305">
              <a:spcBef>
                <a:spcPts val="3900"/>
              </a:spcBef>
              <a:buBlip>
                <a:blip r:embed="rId2"/>
              </a:buBlip>
              <a:defRPr sz="4278">
                <a:solidFill>
                  <a:srgbClr val="5A554C"/>
                </a:solidFill>
              </a:defRPr>
            </a:pPr>
            <a:r>
              <a:rPr dirty="0">
                <a:solidFill>
                  <a:schemeClr val="tx2">
                    <a:lumMod val="10000"/>
                  </a:schemeClr>
                </a:solidFill>
              </a:rPr>
              <a:t>"</a:t>
            </a:r>
            <a:r>
              <a:rPr dirty="0" smtClean="0">
                <a:solidFill>
                  <a:schemeClr val="tx2">
                    <a:lumMod val="10000"/>
                  </a:schemeClr>
                </a:solidFill>
              </a:rPr>
              <a:t>T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odo lo que tocare el altar, será </a:t>
            </a:r>
            <a:r>
              <a:rPr dirty="0" smtClean="0">
                <a:solidFill>
                  <a:schemeClr val="tx2">
                    <a:lumMod val="10000"/>
                  </a:schemeClr>
                </a:solidFill>
              </a:rPr>
              <a:t>santo</a:t>
            </a:r>
            <a:r>
              <a:rPr dirty="0">
                <a:solidFill>
                  <a:schemeClr val="tx2">
                    <a:lumMod val="10000"/>
                  </a:schemeClr>
                </a:solidFill>
              </a:rPr>
              <a:t>" (Ex 29:37.)</a:t>
            </a:r>
          </a:p>
          <a:p>
            <a:pPr marL="590550" indent="-590550" defTabSz="543305">
              <a:spcBef>
                <a:spcPts val="3900"/>
              </a:spcBef>
              <a:buBlip>
                <a:blip r:embed="rId2"/>
              </a:buBlip>
              <a:defRPr sz="4278">
                <a:solidFill>
                  <a:srgbClr val="5A554C"/>
                </a:solidFill>
              </a:defRPr>
            </a:pP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La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relación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tiene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que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ser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mantenida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  <a:endParaRPr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/>
          </p:cNvSpPr>
          <p:nvPr>
            <p:ph type="title"/>
          </p:nvPr>
        </p:nvSpPr>
        <p:spPr>
          <a:xfrm>
            <a:off x="1270000" y="76200"/>
            <a:ext cx="10464800" cy="2438400"/>
          </a:xfrm>
          <a:prstGeom prst="rect">
            <a:avLst/>
          </a:prstGeom>
        </p:spPr>
        <p:txBody>
          <a:bodyPr/>
          <a:lstStyle/>
          <a:p>
            <a:r>
              <a:rPr lang="en-US" dirty="0" err="1" smtClean="0"/>
              <a:t>Renovación</a:t>
            </a:r>
            <a:r>
              <a:rPr lang="en-US" dirty="0" smtClean="0"/>
              <a:t> de la </a:t>
            </a:r>
            <a:r>
              <a:rPr dirty="0" smtClean="0"/>
              <a:t>Imago-Dei</a:t>
            </a:r>
            <a:endParaRPr dirty="0"/>
          </a:p>
        </p:txBody>
      </p:sp>
      <p:sp>
        <p:nvSpPr>
          <p:cNvPr id="160" name="Shape 160"/>
          <p:cNvSpPr>
            <a:spLocks noGrp="1"/>
          </p:cNvSpPr>
          <p:nvPr>
            <p:ph type="body" idx="1"/>
          </p:nvPr>
        </p:nvSpPr>
        <p:spPr>
          <a:xfrm>
            <a:off x="1270000" y="2514600"/>
            <a:ext cx="10464800" cy="610438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82600" indent="-482600" defTabSz="443991">
              <a:spcBef>
                <a:spcPts val="3100"/>
              </a:spcBef>
              <a:buBlip>
                <a:blip r:embed="rId2"/>
              </a:buBlip>
              <a:defRPr sz="3496">
                <a:solidFill>
                  <a:srgbClr val="5A554C"/>
                </a:solidFill>
              </a:defRPr>
            </a:pPr>
            <a:r>
              <a:rPr dirty="0" smtClean="0">
                <a:solidFill>
                  <a:schemeClr val="tx2">
                    <a:lumMod val="10000"/>
                  </a:schemeClr>
                </a:solidFill>
              </a:rPr>
              <a:t>“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Renovados a la imagen del creador</a:t>
            </a:r>
            <a:r>
              <a:rPr dirty="0" smtClean="0">
                <a:solidFill>
                  <a:schemeClr val="tx2">
                    <a:lumMod val="10000"/>
                  </a:schemeClr>
                </a:solidFill>
              </a:rPr>
              <a:t>” </a:t>
            </a:r>
            <a:r>
              <a:rPr dirty="0">
                <a:solidFill>
                  <a:schemeClr val="tx2">
                    <a:lumMod val="10000"/>
                  </a:schemeClr>
                </a:solidFill>
              </a:rPr>
              <a:t>(Co 3.10) </a:t>
            </a:r>
          </a:p>
          <a:p>
            <a:pPr marL="482600" indent="-482600" defTabSz="443991">
              <a:spcBef>
                <a:spcPts val="3100"/>
              </a:spcBef>
              <a:buBlip>
                <a:blip r:embed="rId2"/>
              </a:buBlip>
              <a:defRPr sz="3496">
                <a:solidFill>
                  <a:srgbClr val="5A554C"/>
                </a:solidFill>
              </a:defRPr>
            </a:pP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Modo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preferido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de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caracterizar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la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santificación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para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englobar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las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dimensiones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individual y social </a:t>
            </a:r>
            <a:r>
              <a:rPr dirty="0" smtClean="0">
                <a:solidFill>
                  <a:schemeClr val="tx2">
                    <a:lumMod val="10000"/>
                  </a:schemeClr>
                </a:solidFill>
              </a:rPr>
              <a:t>“</a:t>
            </a:r>
            <a:r>
              <a:rPr dirty="0">
                <a:solidFill>
                  <a:schemeClr val="tx2">
                    <a:lumMod val="10000"/>
                  </a:schemeClr>
                </a:solidFill>
              </a:rPr>
              <a:t>Predestinados para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ser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conforme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a la imagen de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su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Hijo</a:t>
            </a:r>
            <a:r>
              <a:rPr dirty="0" smtClean="0">
                <a:solidFill>
                  <a:schemeClr val="tx2">
                    <a:lumMod val="10000"/>
                  </a:schemeClr>
                </a:solidFill>
              </a:rPr>
              <a:t>” </a:t>
            </a:r>
            <a:r>
              <a:rPr dirty="0">
                <a:solidFill>
                  <a:schemeClr val="tx2">
                    <a:lumMod val="10000"/>
                  </a:schemeClr>
                </a:solidFill>
              </a:rPr>
              <a:t>(Rm 8.29 e Ef 1.4)</a:t>
            </a:r>
          </a:p>
          <a:p>
            <a:pPr marL="482600" indent="-482600" defTabSz="443991">
              <a:spcBef>
                <a:spcPts val="3100"/>
              </a:spcBef>
              <a:buBlip>
                <a:blip r:embed="rId2"/>
              </a:buBlip>
              <a:defRPr sz="3496">
                <a:solidFill>
                  <a:srgbClr val="5A554C"/>
                </a:solidFill>
              </a:defRPr>
            </a:pPr>
            <a:r>
              <a:rPr dirty="0" smtClean="0">
                <a:solidFill>
                  <a:schemeClr val="tx2">
                    <a:lumMod val="10000"/>
                  </a:schemeClr>
                </a:solidFill>
              </a:rPr>
              <a:t>“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de acuerdo a su imagen estamos siendo transformados de gloria en gloria</a:t>
            </a:r>
            <a:r>
              <a:rPr dirty="0" smtClean="0">
                <a:solidFill>
                  <a:schemeClr val="tx2">
                    <a:lumMod val="10000"/>
                  </a:schemeClr>
                </a:solidFill>
              </a:rPr>
              <a:t>” </a:t>
            </a:r>
            <a:r>
              <a:rPr dirty="0">
                <a:solidFill>
                  <a:schemeClr val="tx2">
                    <a:lumMod val="10000"/>
                  </a:schemeClr>
                </a:solidFill>
              </a:rPr>
              <a:t>(2Co 3.18)</a:t>
            </a:r>
          </a:p>
          <a:p>
            <a:pPr marL="482600" indent="-482600" defTabSz="443991">
              <a:spcBef>
                <a:spcPts val="3100"/>
              </a:spcBef>
              <a:buBlip>
                <a:blip r:embed="rId2"/>
              </a:buBlip>
              <a:defRPr sz="3496">
                <a:solidFill>
                  <a:srgbClr val="5A554C"/>
                </a:solidFill>
              </a:defRPr>
            </a:pPr>
            <a:r>
              <a:rPr dirty="0" smtClean="0">
                <a:solidFill>
                  <a:schemeClr val="tx2">
                    <a:lumMod val="10000"/>
                  </a:schemeClr>
                </a:solidFill>
              </a:rPr>
              <a:t>“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un nuevo hombre</a:t>
            </a:r>
            <a:r>
              <a:rPr dirty="0" smtClean="0">
                <a:solidFill>
                  <a:schemeClr val="tx2">
                    <a:lumMod val="10000"/>
                  </a:schemeClr>
                </a:solidFill>
              </a:rPr>
              <a:t>, cr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e</a:t>
            </a:r>
            <a:r>
              <a:rPr dirty="0" smtClean="0">
                <a:solidFill>
                  <a:schemeClr val="tx2">
                    <a:lumMod val="10000"/>
                  </a:schemeClr>
                </a:solidFill>
              </a:rPr>
              <a:t>ado </a:t>
            </a:r>
            <a:r>
              <a:rPr dirty="0">
                <a:solidFill>
                  <a:schemeClr val="tx2">
                    <a:lumMod val="10000"/>
                  </a:schemeClr>
                </a:solidFill>
              </a:rPr>
              <a:t>para ser </a:t>
            </a:r>
            <a:r>
              <a:rPr dirty="0" smtClean="0">
                <a:solidFill>
                  <a:schemeClr val="tx2">
                    <a:lumMod val="10000"/>
                  </a:schemeClr>
                </a:solidFill>
              </a:rPr>
              <a:t>seme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jante a Dios</a:t>
            </a:r>
            <a:r>
              <a:rPr dirty="0" smtClean="0">
                <a:solidFill>
                  <a:schemeClr val="tx2">
                    <a:lumMod val="10000"/>
                  </a:schemeClr>
                </a:solidFill>
              </a:rPr>
              <a:t>” </a:t>
            </a:r>
            <a:r>
              <a:rPr dirty="0">
                <a:solidFill>
                  <a:schemeClr val="tx2">
                    <a:lumMod val="10000"/>
                  </a:schemeClr>
                </a:solidFill>
              </a:rPr>
              <a:t>(Ef  4.24)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/>
          </p:cNvSpPr>
          <p:nvPr>
            <p:ph type="title"/>
          </p:nvPr>
        </p:nvSpPr>
        <p:spPr>
          <a:xfrm>
            <a:off x="1270000" y="571500"/>
            <a:ext cx="10464800" cy="2438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¡</a:t>
            </a:r>
            <a:r>
              <a:rPr lang="en-US" dirty="0" err="1" smtClean="0"/>
              <a:t>Fuisteis</a:t>
            </a:r>
            <a:r>
              <a:rPr lang="en-US" dirty="0" smtClean="0"/>
              <a:t> </a:t>
            </a:r>
            <a:r>
              <a:rPr lang="en-US" dirty="0" err="1" smtClean="0"/>
              <a:t>Sanados</a:t>
            </a:r>
            <a:r>
              <a:rPr dirty="0" smtClean="0"/>
              <a:t>!</a:t>
            </a:r>
            <a:endParaRPr dirty="0"/>
          </a:p>
        </p:txBody>
      </p:sp>
      <p:sp>
        <p:nvSpPr>
          <p:cNvPr id="163" name="Shape 163"/>
          <p:cNvSpPr>
            <a:spLocks noGrp="1"/>
          </p:cNvSpPr>
          <p:nvPr>
            <p:ph type="body" idx="1"/>
          </p:nvPr>
        </p:nvSpPr>
        <p:spPr>
          <a:xfrm>
            <a:off x="1270000" y="2334766"/>
            <a:ext cx="10464800" cy="614883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dirty="0" smtClean="0">
                <a:solidFill>
                  <a:schemeClr val="tx2">
                    <a:lumMod val="10000"/>
                  </a:schemeClr>
                </a:solidFill>
              </a:rPr>
              <a:t>"</a:t>
            </a: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quien llevó él mismo nuestros pecados en su cuerpo sobre el madero, para que nosotros, estando</a:t>
            </a:r>
            <a:r>
              <a:rPr lang="en-US" dirty="0"/>
              <a:t>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muertos a los pecados, vivamos a la justicia</a:t>
            </a: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; y por cuya herida </a:t>
            </a:r>
            <a:r>
              <a:rPr lang="en-US" dirty="0">
                <a:solidFill>
                  <a:srgbClr val="C00000"/>
                </a:solidFill>
              </a:rPr>
              <a:t>fuisteis </a:t>
            </a:r>
            <a:r>
              <a:rPr lang="en-US" dirty="0" smtClean="0">
                <a:solidFill>
                  <a:srgbClr val="C00000"/>
                </a:solidFill>
              </a:rPr>
              <a:t>sanados</a:t>
            </a:r>
            <a:r>
              <a:rPr dirty="0" smtClean="0"/>
              <a:t>.” </a:t>
            </a:r>
            <a:r>
              <a:rPr dirty="0">
                <a:solidFill>
                  <a:schemeClr val="tx2">
                    <a:lumMod val="10000"/>
                  </a:schemeClr>
                </a:solidFill>
              </a:rPr>
              <a:t>(1Pe 2.24–25).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438150">
              <a:defRPr sz="7125"/>
            </a:pPr>
            <a:r>
              <a:rPr lang="en-US" dirty="0" smtClean="0"/>
              <a:t>¿</a:t>
            </a:r>
            <a:r>
              <a:rPr dirty="0" err="1" smtClean="0"/>
              <a:t>F</a:t>
            </a:r>
            <a:r>
              <a:rPr lang="en-US" dirty="0" err="1" smtClean="0"/>
              <a:t>uimos</a:t>
            </a:r>
            <a:r>
              <a:rPr dirty="0" smtClean="0"/>
              <a:t> sa</a:t>
            </a:r>
            <a:r>
              <a:rPr lang="en-US" dirty="0" smtClean="0"/>
              <a:t>n</a:t>
            </a:r>
            <a:r>
              <a:rPr dirty="0" smtClean="0"/>
              <a:t>ados </a:t>
            </a:r>
            <a:endParaRPr dirty="0"/>
          </a:p>
          <a:p>
            <a:pPr defTabSz="438150">
              <a:defRPr sz="7125"/>
            </a:pPr>
            <a:r>
              <a:rPr lang="en-US" dirty="0" smtClean="0">
                <a:solidFill>
                  <a:schemeClr val="accent4"/>
                </a:solidFill>
              </a:rPr>
              <a:t>o</a:t>
            </a:r>
            <a:r>
              <a:rPr dirty="0" smtClean="0"/>
              <a:t> </a:t>
            </a:r>
            <a:endParaRPr dirty="0"/>
          </a:p>
          <a:p>
            <a:pPr defTabSz="438150">
              <a:defRPr sz="7125"/>
            </a:pPr>
            <a:r>
              <a:rPr lang="en-US" dirty="0" err="1" smtClean="0"/>
              <a:t>Todavía</a:t>
            </a:r>
            <a:r>
              <a:rPr lang="en-US" dirty="0" smtClean="0"/>
              <a:t> </a:t>
            </a:r>
            <a:r>
              <a:rPr lang="en-US" dirty="0" err="1" smtClean="0"/>
              <a:t>somos</a:t>
            </a:r>
            <a:r>
              <a:rPr lang="en-US" dirty="0" smtClean="0"/>
              <a:t> </a:t>
            </a:r>
            <a:r>
              <a:rPr lang="en-US" dirty="0" err="1" smtClean="0"/>
              <a:t>esclavos</a:t>
            </a:r>
            <a:r>
              <a:rPr lang="en-US" dirty="0" smtClean="0"/>
              <a:t> del </a:t>
            </a:r>
            <a:r>
              <a:rPr lang="en-US" dirty="0" err="1" smtClean="0"/>
              <a:t>pecado</a:t>
            </a:r>
            <a:r>
              <a:rPr dirty="0" smtClean="0"/>
              <a:t>?</a:t>
            </a:r>
            <a:endParaRPr dirty="0"/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dirty="0" smtClean="0"/>
              <a:t>Pe</a:t>
            </a:r>
            <a:r>
              <a:rPr lang="en-US" dirty="0" smtClean="0"/>
              <a:t>simism</a:t>
            </a:r>
            <a:r>
              <a:rPr dirty="0" smtClean="0"/>
              <a:t>o </a:t>
            </a:r>
            <a:r>
              <a:rPr dirty="0"/>
              <a:t>de Lutero, Calvino </a:t>
            </a:r>
            <a:r>
              <a:rPr lang="en-US" dirty="0" smtClean="0"/>
              <a:t>y</a:t>
            </a:r>
            <a:r>
              <a:rPr dirty="0" smtClean="0"/>
              <a:t> otros</a:t>
            </a:r>
            <a:endParaRPr dirty="0"/>
          </a:p>
        </p:txBody>
      </p:sp>
      <p:sp>
        <p:nvSpPr>
          <p:cNvPr id="168" name="Shape 16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El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pecado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como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algo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inevitable, un mal inexorable</a:t>
            </a:r>
            <a:r>
              <a:rPr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  <a:endParaRPr dirty="0">
              <a:solidFill>
                <a:schemeClr val="tx2">
                  <a:lumMod val="10000"/>
                </a:schemeClr>
              </a:solidFill>
            </a:endParaRPr>
          </a:p>
          <a:p>
            <a:pPr>
              <a:buBlip>
                <a:blip r:embed="rId2"/>
              </a:buBlip>
            </a:pPr>
            <a:r>
              <a:rPr dirty="0" smtClean="0">
                <a:solidFill>
                  <a:schemeClr val="tx2">
                    <a:lumMod val="10000"/>
                  </a:schemeClr>
                </a:solidFill>
              </a:rPr>
              <a:t>"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¡Tropieza aquí, y cae allá</a:t>
            </a:r>
            <a:r>
              <a:rPr dirty="0" smtClean="0">
                <a:solidFill>
                  <a:schemeClr val="tx2">
                    <a:lumMod val="10000"/>
                  </a:schemeClr>
                </a:solidFill>
              </a:rPr>
              <a:t>!"</a:t>
            </a:r>
            <a:endParaRPr dirty="0">
              <a:solidFill>
                <a:schemeClr val="tx2">
                  <a:lumMod val="10000"/>
                </a:schemeClr>
              </a:solidFill>
            </a:endParaRPr>
          </a:p>
          <a:p>
            <a:pPr>
              <a:buBlip>
                <a:blip r:embed="rId2"/>
              </a:buBlip>
            </a:pPr>
            <a:r>
              <a:rPr dirty="0" smtClean="0">
                <a:solidFill>
                  <a:schemeClr val="tx2">
                    <a:lumMod val="10000"/>
                  </a:schemeClr>
                </a:solidFill>
              </a:rPr>
              <a:t>Auto-Indulg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e</a:t>
            </a:r>
            <a:r>
              <a:rPr dirty="0" smtClean="0">
                <a:solidFill>
                  <a:schemeClr val="tx2">
                    <a:lumMod val="10000"/>
                  </a:schemeClr>
                </a:solidFill>
              </a:rPr>
              <a:t>ncia</a:t>
            </a:r>
            <a:r>
              <a:rPr dirty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dirty="0" smtClean="0">
                <a:solidFill>
                  <a:schemeClr val="tx2">
                    <a:lumMod val="10000"/>
                  </a:schemeClr>
                </a:solidFill>
              </a:rPr>
              <a:t>complac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e</a:t>
            </a:r>
            <a:r>
              <a:rPr dirty="0" smtClean="0">
                <a:solidFill>
                  <a:schemeClr val="tx2">
                    <a:lumMod val="10000"/>
                  </a:schemeClr>
                </a:solidFill>
              </a:rPr>
              <a:t>ncia</a:t>
            </a:r>
            <a:r>
              <a:rPr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>
              <a:buBlip>
                <a:blip r:embed="rId2"/>
              </a:buBlip>
            </a:pP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La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premisa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es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no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irse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a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los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dos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extremos</a:t>
            </a:r>
            <a:r>
              <a:rPr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  <a:endParaRPr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Calvinistas </a:t>
            </a:r>
            <a:r>
              <a:rPr lang="en-US" dirty="0" smtClean="0"/>
              <a:t>y</a:t>
            </a:r>
            <a:r>
              <a:rPr dirty="0" smtClean="0"/>
              <a:t> </a:t>
            </a:r>
            <a:r>
              <a:rPr dirty="0"/>
              <a:t>Wesleyanos</a:t>
            </a:r>
          </a:p>
        </p:txBody>
      </p:sp>
      <p:sp>
        <p:nvSpPr>
          <p:cNvPr id="171" name="Shape 17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rPr dirty="0">
                <a:solidFill>
                  <a:schemeClr val="tx2">
                    <a:lumMod val="10000"/>
                  </a:schemeClr>
                </a:solidFill>
              </a:rPr>
              <a:t>Calvinistas 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dan un super énfasis al pecado original, los efectos de la caida quedan</a:t>
            </a:r>
            <a:r>
              <a:rPr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  <a:endParaRPr dirty="0">
              <a:solidFill>
                <a:schemeClr val="tx2">
                  <a:lumMod val="10000"/>
                </a:schemeClr>
              </a:solidFill>
            </a:endParaRPr>
          </a:p>
          <a:p>
            <a:pPr>
              <a:buBlip>
                <a:blip r:embed="rId2"/>
              </a:buBlip>
            </a:pPr>
            <a:r>
              <a:rPr dirty="0">
                <a:solidFill>
                  <a:schemeClr val="tx2">
                    <a:lumMod val="10000"/>
                  </a:schemeClr>
                </a:solidFill>
              </a:rPr>
              <a:t>Wesley </a:t>
            </a:r>
            <a:r>
              <a:rPr dirty="0" smtClean="0">
                <a:solidFill>
                  <a:schemeClr val="tx2">
                    <a:lumMod val="10000"/>
                  </a:schemeClr>
                </a:solidFill>
              </a:rPr>
              <a:t>recon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ece</a:t>
            </a:r>
            <a:r>
              <a:rPr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l</a:t>
            </a:r>
            <a:r>
              <a:rPr dirty="0" smtClean="0">
                <a:solidFill>
                  <a:schemeClr val="tx2">
                    <a:lumMod val="10000"/>
                  </a:schemeClr>
                </a:solidFill>
              </a:rPr>
              <a:t>os ef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ectos de la 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caida</a:t>
            </a:r>
            <a:r>
              <a:rPr dirty="0" smtClean="0">
                <a:solidFill>
                  <a:schemeClr val="tx2">
                    <a:lumMod val="10000"/>
                  </a:schemeClr>
                </a:solidFill>
              </a:rPr>
              <a:t>, m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á</a:t>
            </a:r>
            <a:r>
              <a:rPr dirty="0" smtClean="0">
                <a:solidFill>
                  <a:schemeClr val="tx2">
                    <a:lumMod val="10000"/>
                  </a:schemeClr>
                </a:solidFill>
              </a:rPr>
              <a:t>s 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tienen mayor confianza en el poder de la gracia.</a:t>
            </a:r>
            <a:endParaRPr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john wesley sentado.jp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/>
          <a:stretch>
            <a:fillRect/>
          </a:stretch>
        </p:blipFill>
        <p:spPr>
          <a:prstGeom prst="rect">
            <a:avLst/>
          </a:prstGeom>
          <a:ln w="254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  <p:sp>
        <p:nvSpPr>
          <p:cNvPr id="174" name="Shape 17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79044">
              <a:defRPr sz="6560"/>
            </a:pPr>
            <a:r>
              <a:rPr dirty="0"/>
              <a:t>Romanos 7.7-25 </a:t>
            </a:r>
            <a:r>
              <a:rPr sz="6969" b="1" u="sng" dirty="0" smtClean="0"/>
              <a:t>no</a:t>
            </a:r>
            <a:r>
              <a:rPr dirty="0" smtClean="0"/>
              <a:t> </a:t>
            </a:r>
            <a:r>
              <a:rPr lang="en-US" dirty="0" smtClean="0"/>
              <a:t>es</a:t>
            </a:r>
            <a:r>
              <a:rPr dirty="0" smtClean="0"/>
              <a:t> </a:t>
            </a:r>
            <a:r>
              <a:rPr dirty="0"/>
              <a:t>um retrato </a:t>
            </a:r>
            <a:r>
              <a:rPr dirty="0" smtClean="0"/>
              <a:t>d</a:t>
            </a:r>
            <a:r>
              <a:rPr lang="en-US" dirty="0" smtClean="0"/>
              <a:t>el</a:t>
            </a:r>
            <a:r>
              <a:rPr dirty="0" smtClean="0"/>
              <a:t> </a:t>
            </a:r>
            <a:r>
              <a:rPr dirty="0"/>
              <a:t>regenerado</a:t>
            </a:r>
          </a:p>
        </p:txBody>
      </p:sp>
      <p:sp>
        <p:nvSpPr>
          <p:cNvPr id="175" name="Shape 175"/>
          <p:cNvSpPr>
            <a:spLocks noGrp="1"/>
          </p:cNvSpPr>
          <p:nvPr>
            <p:ph type="body" sz="quarter" idx="1"/>
          </p:nvPr>
        </p:nvSpPr>
        <p:spPr>
          <a:xfrm>
            <a:off x="381000" y="4794250"/>
            <a:ext cx="5867400" cy="3721100"/>
          </a:xfrm>
          <a:prstGeom prst="rect">
            <a:avLst/>
          </a:prstGeom>
        </p:spPr>
        <p:txBody>
          <a:bodyPr/>
          <a:lstStyle/>
          <a:p>
            <a:pPr>
              <a:defRPr sz="5500">
                <a:solidFill>
                  <a:schemeClr val="accent4">
                    <a:satOff val="3906"/>
                    <a:lumOff val="-10588"/>
                  </a:schemeClr>
                </a:solidFill>
              </a:defRPr>
            </a:pPr>
            <a:r>
              <a:rPr dirty="0"/>
              <a:t>Comparar</a:t>
            </a:r>
          </a:p>
          <a:p>
            <a:endParaRPr dirty="0"/>
          </a:p>
          <a:p>
            <a:pPr>
              <a:defRPr b="1"/>
            </a:pPr>
            <a:r>
              <a:rPr dirty="0">
                <a:solidFill>
                  <a:schemeClr val="tx2">
                    <a:lumMod val="10000"/>
                  </a:schemeClr>
                </a:solidFill>
              </a:rPr>
              <a:t>Rm 7.7-25</a:t>
            </a:r>
          </a:p>
          <a:p>
            <a:pPr>
              <a:defRPr>
                <a:solidFill>
                  <a:srgbClr val="A0978C"/>
                </a:solidFill>
              </a:defRPr>
            </a:pPr>
            <a:r>
              <a:rPr dirty="0">
                <a:solidFill>
                  <a:schemeClr val="tx2">
                    <a:lumMod val="10000"/>
                  </a:schemeClr>
                </a:solidFill>
              </a:rPr>
              <a:t>com</a:t>
            </a:r>
          </a:p>
          <a:p>
            <a:pPr>
              <a:defRPr b="1"/>
            </a:pPr>
            <a:r>
              <a:rPr dirty="0">
                <a:solidFill>
                  <a:schemeClr val="tx2">
                    <a:lumMod val="10000"/>
                  </a:schemeClr>
                </a:solidFill>
              </a:rPr>
              <a:t>Rm 6; 7.5-6; 8.1-17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/>
          </p:cNvSpPr>
          <p:nvPr>
            <p:ph type="title"/>
          </p:nvPr>
        </p:nvSpPr>
        <p:spPr>
          <a:xfrm>
            <a:off x="1270000" y="1003300"/>
            <a:ext cx="10464800" cy="24384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dirty="0">
                <a:solidFill>
                  <a:schemeClr val="tx2">
                    <a:lumMod val="10000"/>
                  </a:schemeClr>
                </a:solidFill>
              </a:rPr>
              <a:t>Poder para </a:t>
            </a:r>
          </a:p>
          <a:p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l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a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misión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del </a:t>
            </a:r>
            <a:r>
              <a:rPr dirty="0" err="1" smtClean="0">
                <a:solidFill>
                  <a:schemeClr val="tx2">
                    <a:lumMod val="10000"/>
                  </a:schemeClr>
                </a:solidFill>
              </a:rPr>
              <a:t>Reino</a:t>
            </a:r>
            <a:endParaRPr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23" name="Shape 123"/>
          <p:cNvSpPr>
            <a:spLocks noGrp="1"/>
          </p:cNvSpPr>
          <p:nvPr>
            <p:ph type="body" idx="1"/>
          </p:nvPr>
        </p:nvSpPr>
        <p:spPr>
          <a:xfrm>
            <a:off x="1270000" y="3390900"/>
            <a:ext cx="10464800" cy="5715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Blip>
                <a:blip r:embed="rId2"/>
              </a:buBlip>
            </a:lvl1pPr>
          </a:lstStyle>
          <a:p>
            <a:r>
              <a:rPr b="1" dirty="0" smtClean="0">
                <a:solidFill>
                  <a:schemeClr val="tx2">
                    <a:lumMod val="10000"/>
                  </a:schemeClr>
                </a:solidFill>
                <a:latin typeface="Al Bayan" charset="-78"/>
                <a:ea typeface="Al Bayan" charset="-78"/>
                <a:cs typeface="Al Bayan" charset="-78"/>
              </a:rPr>
              <a:t>"</a:t>
            </a:r>
            <a:r>
              <a:rPr lang="en-US" b="1" dirty="0" smtClean="0">
                <a:solidFill>
                  <a:schemeClr val="tx2">
                    <a:lumMod val="10000"/>
                  </a:schemeClr>
                </a:solidFill>
                <a:latin typeface="Al Bayan" charset="-78"/>
                <a:ea typeface="Al Bayan" charset="-78"/>
                <a:cs typeface="Al Bayan" charset="-78"/>
              </a:rPr>
              <a:t>pero recibiréis poder cuando haya venido sobre vosotros el Espíritu Santo, y me seréis testigos en Jerusalén, en Judea, en Samaria, y hasta lo último de la tierra</a:t>
            </a:r>
            <a:r>
              <a:rPr b="1" dirty="0" smtClean="0">
                <a:solidFill>
                  <a:schemeClr val="tx2">
                    <a:lumMod val="10000"/>
                  </a:schemeClr>
                </a:solidFill>
                <a:latin typeface="Al Bayan" charset="-78"/>
                <a:ea typeface="Al Bayan" charset="-78"/>
                <a:cs typeface="Al Bayan" charset="-78"/>
              </a:rPr>
              <a:t>” (</a:t>
            </a:r>
            <a:r>
              <a:rPr lang="en-US" b="1" dirty="0" smtClean="0">
                <a:solidFill>
                  <a:schemeClr val="tx2">
                    <a:lumMod val="10000"/>
                  </a:schemeClr>
                </a:solidFill>
                <a:latin typeface="Al Bayan" charset="-78"/>
                <a:ea typeface="Al Bayan" charset="-78"/>
                <a:cs typeface="Al Bayan" charset="-78"/>
              </a:rPr>
              <a:t>Hechos</a:t>
            </a:r>
            <a:r>
              <a:rPr b="1" dirty="0" smtClean="0">
                <a:solidFill>
                  <a:schemeClr val="tx2">
                    <a:lumMod val="10000"/>
                  </a:schemeClr>
                </a:solidFill>
                <a:latin typeface="Al Bayan" charset="-78"/>
                <a:ea typeface="Al Bayan" charset="-78"/>
                <a:cs typeface="Al Bayan" charset="-78"/>
              </a:rPr>
              <a:t> </a:t>
            </a:r>
            <a:r>
              <a:rPr b="1" dirty="0">
                <a:solidFill>
                  <a:schemeClr val="tx2">
                    <a:lumMod val="10000"/>
                  </a:schemeClr>
                </a:solidFill>
                <a:latin typeface="Al Bayan" charset="-78"/>
                <a:ea typeface="Al Bayan" charset="-78"/>
                <a:cs typeface="Al Bayan" charset="-78"/>
              </a:rPr>
              <a:t>1.8).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/>
          </p:cNvSpPr>
          <p:nvPr>
            <p:ph type="body" sz="half" idx="1"/>
          </p:nvPr>
        </p:nvSpPr>
        <p:spPr>
          <a:xfrm>
            <a:off x="533400" y="968663"/>
            <a:ext cx="5249813" cy="7950202"/>
          </a:xfrm>
          <a:prstGeom prst="rect">
            <a:avLst/>
          </a:prstGeom>
          <a:solidFill>
            <a:srgbClr val="9B4B41"/>
          </a:solidFill>
          <a:ln w="9525">
            <a:round/>
          </a:ln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4000" b="1">
                <a:solidFill>
                  <a:srgbClr val="FFFFFF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rPr dirty="0"/>
              <a:t>Rm 7.7-25</a:t>
            </a:r>
          </a:p>
          <a:p>
            <a:pPr marL="0" indent="0" algn="ctr">
              <a:spcBef>
                <a:spcPts val="0"/>
              </a:spcBef>
              <a:buSzTx/>
              <a:buNone/>
              <a:defRPr sz="3600">
                <a:solidFill>
                  <a:srgbClr val="FFFFFF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endParaRPr dirty="0"/>
          </a:p>
          <a:p>
            <a:pPr marL="0" indent="0" algn="ctr">
              <a:spcBef>
                <a:spcPts val="0"/>
              </a:spcBef>
              <a:buSzTx/>
              <a:buNone/>
              <a:defRPr sz="3600">
                <a:solidFill>
                  <a:srgbClr val="FFFFFF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rPr dirty="0"/>
              <a:t>“</a:t>
            </a:r>
            <a:r>
              <a:rPr dirty="0" smtClean="0"/>
              <a:t>so</a:t>
            </a:r>
            <a:r>
              <a:rPr lang="en-US" dirty="0" smtClean="0"/>
              <a:t>y</a:t>
            </a:r>
            <a:r>
              <a:rPr dirty="0" smtClean="0"/>
              <a:t> </a:t>
            </a:r>
            <a:r>
              <a:rPr dirty="0"/>
              <a:t>carnal, </a:t>
            </a:r>
            <a:r>
              <a:rPr b="1" dirty="0"/>
              <a:t>vendido </a:t>
            </a:r>
            <a:r>
              <a:rPr lang="en-US" b="1" dirty="0" smtClean="0"/>
              <a:t>a la esclavitud del pecado</a:t>
            </a:r>
            <a:r>
              <a:rPr dirty="0" smtClean="0"/>
              <a:t>… no </a:t>
            </a:r>
            <a:r>
              <a:rPr lang="en-US" dirty="0" smtClean="0"/>
              <a:t>hago lo que quiero, sino lo que no quiero</a:t>
            </a:r>
            <a:r>
              <a:rPr dirty="0" smtClean="0"/>
              <a:t>… </a:t>
            </a:r>
            <a:r>
              <a:rPr lang="en-US" b="1" dirty="0" smtClean="0"/>
              <a:t>el</a:t>
            </a:r>
            <a:r>
              <a:rPr b="1" dirty="0" smtClean="0"/>
              <a:t> </a:t>
            </a:r>
            <a:r>
              <a:rPr b="1" dirty="0"/>
              <a:t>pecado que </a:t>
            </a:r>
            <a:r>
              <a:rPr lang="en-US" b="1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mora </a:t>
            </a:r>
            <a:r>
              <a:rPr lang="en-US" b="1" dirty="0" smtClean="0"/>
              <a:t>en mí</a:t>
            </a:r>
            <a:r>
              <a:rPr dirty="0" smtClean="0"/>
              <a:t>. </a:t>
            </a:r>
            <a:r>
              <a:rPr dirty="0"/>
              <a:t>Porque </a:t>
            </a:r>
            <a:r>
              <a:rPr lang="en-US" dirty="0" smtClean="0"/>
              <a:t>yo sé</a:t>
            </a:r>
            <a:r>
              <a:rPr dirty="0" smtClean="0"/>
              <a:t> </a:t>
            </a:r>
            <a:r>
              <a:rPr dirty="0"/>
              <a:t>que </a:t>
            </a:r>
            <a:r>
              <a:rPr dirty="0" smtClean="0"/>
              <a:t>e</a:t>
            </a:r>
            <a:r>
              <a:rPr lang="en-US" dirty="0" smtClean="0"/>
              <a:t>n</a:t>
            </a:r>
            <a:r>
              <a:rPr dirty="0" smtClean="0"/>
              <a:t> </a:t>
            </a:r>
            <a:r>
              <a:rPr lang="en-US" dirty="0" smtClean="0"/>
              <a:t>mí</a:t>
            </a:r>
            <a:r>
              <a:rPr dirty="0" smtClean="0"/>
              <a:t> </a:t>
            </a:r>
            <a:r>
              <a:rPr lang="en-US" dirty="0" smtClean="0"/>
              <a:t>esto es,</a:t>
            </a:r>
            <a:r>
              <a:rPr lang="en-US" dirty="0"/>
              <a:t> </a:t>
            </a:r>
            <a:r>
              <a:rPr lang="en-US" dirty="0" smtClean="0"/>
              <a:t>en mi carne, no </a:t>
            </a:r>
            <a:r>
              <a:rPr lang="en-US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habita </a:t>
            </a:r>
            <a:r>
              <a:rPr lang="en-US" dirty="0" smtClean="0"/>
              <a:t>ningún bien</a:t>
            </a:r>
            <a:r>
              <a:rPr dirty="0" smtClean="0"/>
              <a:t>… </a:t>
            </a:r>
            <a:r>
              <a:rPr dirty="0"/>
              <a:t>me </a:t>
            </a:r>
            <a:r>
              <a:rPr lang="en-US" dirty="0" smtClean="0"/>
              <a:t>hace</a:t>
            </a:r>
            <a:r>
              <a:rPr dirty="0" smtClean="0"/>
              <a:t> </a:t>
            </a:r>
            <a:r>
              <a:rPr b="1" dirty="0" smtClean="0"/>
              <a:t>prisionero d</a:t>
            </a:r>
            <a:r>
              <a:rPr lang="en-US" b="1" dirty="0" smtClean="0"/>
              <a:t>e</a:t>
            </a:r>
            <a:r>
              <a:rPr lang="en-US" b="1" dirty="0"/>
              <a:t> </a:t>
            </a:r>
            <a:r>
              <a:rPr lang="en-US" b="1" dirty="0" smtClean="0"/>
              <a:t>la</a:t>
            </a:r>
            <a:r>
              <a:rPr b="1" dirty="0" smtClean="0"/>
              <a:t> le</a:t>
            </a:r>
            <a:r>
              <a:rPr lang="en-US" b="1" dirty="0" smtClean="0"/>
              <a:t>y</a:t>
            </a:r>
            <a:r>
              <a:rPr b="1" dirty="0" smtClean="0"/>
              <a:t> d</a:t>
            </a:r>
            <a:r>
              <a:rPr lang="en-US" b="1" dirty="0" smtClean="0"/>
              <a:t>el</a:t>
            </a:r>
            <a:r>
              <a:rPr b="1" dirty="0" smtClean="0"/>
              <a:t> </a:t>
            </a:r>
            <a:r>
              <a:rPr b="1" dirty="0"/>
              <a:t>pecado… </a:t>
            </a:r>
          </a:p>
        </p:txBody>
      </p:sp>
      <p:grpSp>
        <p:nvGrpSpPr>
          <p:cNvPr id="180" name="Group 180"/>
          <p:cNvGrpSpPr/>
          <p:nvPr/>
        </p:nvGrpSpPr>
        <p:grpSpPr>
          <a:xfrm>
            <a:off x="6190128" y="979199"/>
            <a:ext cx="5867303" cy="8359742"/>
            <a:chOff x="-1" y="139700"/>
            <a:chExt cx="5867302" cy="8084128"/>
          </a:xfrm>
        </p:grpSpPr>
        <p:sp>
          <p:nvSpPr>
            <p:cNvPr id="179" name="Shape 179"/>
            <p:cNvSpPr/>
            <p:nvPr/>
          </p:nvSpPr>
          <p:spPr>
            <a:xfrm>
              <a:off x="215900" y="139700"/>
              <a:ext cx="5435501" cy="7525327"/>
            </a:xfrm>
            <a:prstGeom prst="rect">
              <a:avLst/>
            </a:prstGeom>
            <a:blipFill rotWithShape="1">
              <a:blip r:embed="rId2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rmAutofit lnSpcReduction="10000"/>
            </a:bodyPr>
            <a:lstStyle/>
            <a:p>
              <a:pPr defTabSz="519937">
                <a:defRPr sz="3559" b="1">
                  <a:solidFill>
                    <a:srgbClr val="FFFFFF"/>
                  </a:solidFill>
                  <a:latin typeface="Hoefler Text"/>
                  <a:ea typeface="Hoefler Text"/>
                  <a:cs typeface="Hoefler Text"/>
                  <a:sym typeface="Hoefler Text"/>
                </a:defRPr>
              </a:pPr>
              <a:r>
                <a:rPr dirty="0"/>
                <a:t>Rm 6.18-22</a:t>
              </a:r>
            </a:p>
            <a:p>
              <a:pPr defTabSz="519937">
                <a:defRPr sz="3204">
                  <a:solidFill>
                    <a:srgbClr val="FFFFFF"/>
                  </a:solidFill>
                  <a:latin typeface="Hoefler Text"/>
                  <a:ea typeface="Hoefler Text"/>
                  <a:cs typeface="Hoefler Text"/>
                  <a:sym typeface="Hoefler Text"/>
                </a:defRPr>
              </a:pPr>
              <a:endParaRPr dirty="0"/>
            </a:p>
            <a:p>
              <a:pPr defTabSz="519937">
                <a:defRPr sz="3204">
                  <a:solidFill>
                    <a:srgbClr val="FFFFFF"/>
                  </a:solidFill>
                  <a:latin typeface="Hoefler Text"/>
                  <a:ea typeface="Hoefler Text"/>
                  <a:cs typeface="Hoefler Text"/>
                  <a:sym typeface="Hoefler Text"/>
                </a:defRPr>
              </a:pPr>
              <a:r>
                <a:rPr dirty="0" smtClean="0"/>
                <a:t>“</a:t>
              </a:r>
              <a:r>
                <a:rPr lang="en-US" dirty="0" smtClean="0"/>
                <a:t>y</a:t>
              </a:r>
              <a:r>
                <a:rPr dirty="0" smtClean="0"/>
                <a:t>, </a:t>
              </a:r>
              <a:r>
                <a:rPr lang="en-US" dirty="0" smtClean="0"/>
                <a:t>una vez</a:t>
              </a:r>
              <a:r>
                <a:rPr dirty="0" smtClean="0"/>
                <a:t> </a:t>
              </a:r>
              <a:r>
                <a:rPr b="1" dirty="0"/>
                <a:t>libertados </a:t>
              </a:r>
              <a:r>
                <a:rPr b="1" dirty="0" smtClean="0"/>
                <a:t>d</a:t>
              </a:r>
              <a:r>
                <a:rPr lang="en-US" b="1" dirty="0" smtClean="0"/>
                <a:t>el</a:t>
              </a:r>
              <a:r>
                <a:rPr b="1" dirty="0" smtClean="0"/>
                <a:t> </a:t>
              </a:r>
              <a:r>
                <a:rPr b="1" dirty="0"/>
                <a:t>pecado</a:t>
              </a:r>
              <a:r>
                <a:rPr dirty="0"/>
                <a:t>, </a:t>
              </a:r>
              <a:r>
                <a:rPr lang="en-US" dirty="0" smtClean="0"/>
                <a:t>fuistes hechos </a:t>
              </a:r>
              <a:r>
                <a:rPr b="1" dirty="0" smtClean="0"/>
                <a:t>s</a:t>
              </a:r>
              <a:r>
                <a:rPr lang="en-US" b="1" dirty="0" smtClean="0"/>
                <a:t>i</a:t>
              </a:r>
              <a:r>
                <a:rPr b="1" dirty="0" smtClean="0"/>
                <a:t>ervos d</a:t>
              </a:r>
              <a:r>
                <a:rPr lang="en-US" b="1" dirty="0" smtClean="0"/>
                <a:t>e la</a:t>
              </a:r>
              <a:r>
                <a:rPr b="1" dirty="0" smtClean="0"/>
                <a:t> justi</a:t>
              </a:r>
              <a:r>
                <a:rPr lang="en-US" b="1" dirty="0" smtClean="0"/>
                <a:t>cia</a:t>
              </a:r>
              <a:r>
                <a:rPr b="1" dirty="0" smtClean="0"/>
                <a:t>… </a:t>
              </a:r>
              <a:r>
                <a:rPr dirty="0"/>
                <a:t>para </a:t>
              </a:r>
              <a:r>
                <a:rPr lang="en-US" dirty="0" smtClean="0"/>
                <a:t>l</a:t>
              </a:r>
              <a:r>
                <a:rPr dirty="0" smtClean="0"/>
                <a:t>a </a:t>
              </a:r>
              <a:r>
                <a:rPr b="1" dirty="0" smtClean="0"/>
                <a:t>santifica</a:t>
              </a:r>
              <a:r>
                <a:rPr lang="en-US" b="1" dirty="0" smtClean="0"/>
                <a:t>ción</a:t>
              </a:r>
              <a:r>
                <a:rPr dirty="0" smtClean="0"/>
                <a:t>. </a:t>
              </a:r>
              <a:r>
                <a:rPr dirty="0"/>
                <a:t>Porque, quando </a:t>
              </a:r>
              <a:r>
                <a:rPr lang="en-US" b="1" dirty="0" smtClean="0"/>
                <a:t>erais</a:t>
              </a:r>
              <a:r>
                <a:rPr b="1" dirty="0" smtClean="0"/>
                <a:t> es</a:t>
              </a:r>
              <a:r>
                <a:rPr lang="en-US" b="1" dirty="0" smtClean="0"/>
                <a:t>clav</a:t>
              </a:r>
              <a:r>
                <a:rPr b="1" dirty="0" smtClean="0"/>
                <a:t>os d</a:t>
              </a:r>
              <a:r>
                <a:rPr lang="en-US" b="1" dirty="0" smtClean="0"/>
                <a:t>el</a:t>
              </a:r>
              <a:r>
                <a:rPr b="1" dirty="0" smtClean="0"/>
                <a:t> </a:t>
              </a:r>
              <a:r>
                <a:rPr b="1" dirty="0"/>
                <a:t>pecado</a:t>
              </a:r>
              <a:r>
                <a:rPr dirty="0"/>
                <a:t>… </a:t>
              </a:r>
              <a:r>
                <a:rPr dirty="0" smtClean="0"/>
                <a:t>qu</a:t>
              </a:r>
              <a:r>
                <a:rPr lang="en-US" dirty="0" smtClean="0"/>
                <a:t>é</a:t>
              </a:r>
              <a:r>
                <a:rPr dirty="0" smtClean="0"/>
                <a:t> </a:t>
              </a:r>
              <a:r>
                <a:rPr lang="en-US" dirty="0" smtClean="0"/>
                <a:t>frutos tenías</a:t>
              </a:r>
              <a:r>
                <a:rPr dirty="0" smtClean="0"/>
                <a:t>? </a:t>
              </a:r>
              <a:r>
                <a:rPr lang="en-US" dirty="0" err="1" smtClean="0"/>
                <a:t>Solamente</a:t>
              </a:r>
              <a:r>
                <a:rPr lang="en-US" dirty="0" smtClean="0"/>
                <a:t> las </a:t>
              </a:r>
              <a:r>
                <a:rPr lang="en-US" dirty="0" err="1" smtClean="0"/>
                <a:t>cosas</a:t>
              </a:r>
              <a:r>
                <a:rPr lang="en-US" dirty="0" smtClean="0"/>
                <a:t> de las que </a:t>
              </a:r>
              <a:r>
                <a:rPr lang="en-US" dirty="0" err="1" smtClean="0"/>
                <a:t>ahora</a:t>
              </a:r>
              <a:r>
                <a:rPr lang="en-US" dirty="0" smtClean="0"/>
                <a:t> de </a:t>
              </a:r>
              <a:r>
                <a:rPr lang="en-US" dirty="0" err="1" smtClean="0"/>
                <a:t>avergonzais</a:t>
              </a:r>
              <a:r>
                <a:rPr dirty="0" smtClean="0"/>
                <a:t>; </a:t>
              </a:r>
              <a:r>
                <a:rPr lang="en-US" dirty="0" err="1" smtClean="0"/>
                <a:t>Más</a:t>
              </a:r>
              <a:r>
                <a:rPr lang="en-US" dirty="0" smtClean="0"/>
                <a:t> </a:t>
              </a:r>
              <a:r>
                <a:rPr lang="en-US" dirty="0" err="1" smtClean="0"/>
                <a:t>ahora</a:t>
              </a:r>
              <a:r>
                <a:rPr dirty="0" smtClean="0"/>
                <a:t>,</a:t>
              </a:r>
              <a:r>
                <a:rPr lang="en-US" dirty="0" smtClean="0"/>
                <a:t> que </a:t>
              </a:r>
              <a:r>
                <a:rPr lang="en-US" dirty="0" err="1" smtClean="0"/>
                <a:t>han</a:t>
              </a:r>
              <a:r>
                <a:rPr lang="en-US" dirty="0" smtClean="0"/>
                <a:t> </a:t>
              </a:r>
              <a:r>
                <a:rPr lang="en-US" dirty="0" err="1" smtClean="0"/>
                <a:t>sido</a:t>
              </a:r>
              <a:r>
                <a:rPr lang="en-US" dirty="0" smtClean="0"/>
                <a:t> </a:t>
              </a:r>
              <a:r>
                <a:rPr lang="en-US" dirty="0" err="1" smtClean="0"/>
                <a:t>hechos</a:t>
              </a:r>
              <a:r>
                <a:rPr dirty="0" smtClean="0"/>
                <a:t> </a:t>
              </a:r>
              <a:r>
                <a:rPr b="1" dirty="0" err="1" smtClean="0"/>
                <a:t>lib</a:t>
              </a:r>
              <a:r>
                <a:rPr lang="en-US" b="1" dirty="0" err="1" smtClean="0"/>
                <a:t>re</a:t>
              </a:r>
              <a:r>
                <a:rPr b="1" dirty="0" err="1" smtClean="0"/>
                <a:t>s</a:t>
              </a:r>
              <a:r>
                <a:rPr b="1" dirty="0" smtClean="0"/>
                <a:t> d</a:t>
              </a:r>
              <a:r>
                <a:rPr lang="en-US" b="1" dirty="0" smtClean="0"/>
                <a:t>el</a:t>
              </a:r>
              <a:r>
                <a:rPr b="1" dirty="0" smtClean="0"/>
                <a:t> </a:t>
              </a:r>
              <a:r>
                <a:rPr b="1" dirty="0"/>
                <a:t>pecado</a:t>
              </a:r>
              <a:r>
                <a:rPr dirty="0"/>
                <a:t>, </a:t>
              </a:r>
              <a:r>
                <a:rPr lang="en-US" dirty="0" smtClean="0"/>
                <a:t>y </a:t>
              </a:r>
              <a:r>
                <a:rPr dirty="0" err="1" smtClean="0"/>
                <a:t>transforma</a:t>
              </a:r>
              <a:r>
                <a:rPr lang="en-US" dirty="0" err="1" smtClean="0"/>
                <a:t>d</a:t>
              </a:r>
              <a:r>
                <a:rPr dirty="0" err="1" smtClean="0"/>
                <a:t>os</a:t>
              </a:r>
              <a:r>
                <a:rPr dirty="0" smtClean="0"/>
                <a:t> </a:t>
              </a:r>
              <a:r>
                <a:rPr dirty="0" err="1" smtClean="0"/>
                <a:t>e</a:t>
              </a:r>
              <a:r>
                <a:rPr lang="en-US" dirty="0" err="1" smtClean="0"/>
                <a:t>n</a:t>
              </a:r>
              <a:r>
                <a:rPr dirty="0" smtClean="0"/>
                <a:t> </a:t>
              </a:r>
              <a:r>
                <a:rPr dirty="0" err="1" smtClean="0"/>
                <a:t>s</a:t>
              </a:r>
              <a:r>
                <a:rPr lang="en-US" dirty="0" err="1" smtClean="0"/>
                <a:t>i</a:t>
              </a:r>
              <a:r>
                <a:rPr dirty="0" err="1" smtClean="0"/>
                <a:t>ervos</a:t>
              </a:r>
              <a:r>
                <a:rPr dirty="0" smtClean="0"/>
                <a:t> </a:t>
              </a:r>
              <a:r>
                <a:rPr dirty="0"/>
                <a:t>de </a:t>
              </a:r>
              <a:r>
                <a:rPr dirty="0" smtClean="0"/>
                <a:t>D</a:t>
              </a:r>
              <a:r>
                <a:rPr lang="en-US" dirty="0" smtClean="0"/>
                <a:t>io</a:t>
              </a:r>
              <a:r>
                <a:rPr dirty="0" smtClean="0"/>
                <a:t>s</a:t>
              </a:r>
              <a:r>
                <a:rPr dirty="0"/>
                <a:t>, </a:t>
              </a:r>
              <a:r>
                <a:rPr lang="en-US" dirty="0" err="1" smtClean="0"/>
                <a:t>tenéis</a:t>
              </a:r>
              <a:r>
                <a:rPr lang="en-US" dirty="0" smtClean="0"/>
                <a:t> </a:t>
              </a:r>
              <a:r>
                <a:rPr lang="en-US" dirty="0" err="1" smtClean="0"/>
                <a:t>vuestro</a:t>
              </a:r>
              <a:r>
                <a:rPr lang="en-US" dirty="0" smtClean="0"/>
                <a:t> </a:t>
              </a:r>
              <a:r>
                <a:rPr dirty="0" err="1" smtClean="0"/>
                <a:t>fruto</a:t>
              </a:r>
              <a:r>
                <a:rPr dirty="0" smtClean="0"/>
                <a:t> </a:t>
              </a:r>
              <a:r>
                <a:rPr dirty="0"/>
                <a:t>para </a:t>
              </a:r>
              <a:r>
                <a:rPr lang="en-US" dirty="0" smtClean="0"/>
                <a:t>l</a:t>
              </a:r>
              <a:r>
                <a:rPr dirty="0" smtClean="0"/>
                <a:t>a </a:t>
              </a:r>
              <a:r>
                <a:rPr b="1" dirty="0" err="1" smtClean="0"/>
                <a:t>santifica</a:t>
              </a:r>
              <a:r>
                <a:rPr lang="en-US" b="1" dirty="0" err="1" smtClean="0"/>
                <a:t>ción</a:t>
              </a:r>
              <a:r>
                <a:rPr dirty="0" smtClean="0"/>
                <a:t> </a:t>
              </a:r>
              <a:r>
                <a:rPr lang="en-US" dirty="0" smtClean="0"/>
                <a:t>y</a:t>
              </a:r>
              <a:r>
                <a:rPr dirty="0" smtClean="0"/>
                <a:t>, </a:t>
              </a:r>
              <a:r>
                <a:rPr lang="en-US" dirty="0" err="1" smtClean="0"/>
                <a:t>como</a:t>
              </a:r>
              <a:r>
                <a:rPr lang="en-US" dirty="0" smtClean="0"/>
                <a:t> fin,</a:t>
              </a:r>
              <a:r>
                <a:rPr dirty="0" smtClean="0"/>
                <a:t> </a:t>
              </a:r>
              <a:r>
                <a:rPr lang="en-US" dirty="0" smtClean="0"/>
                <a:t>l</a:t>
              </a:r>
              <a:r>
                <a:rPr dirty="0" smtClean="0"/>
                <a:t>a </a:t>
              </a:r>
              <a:r>
                <a:rPr dirty="0"/>
                <a:t>vida eterna”</a:t>
              </a:r>
            </a:p>
          </p:txBody>
        </p:sp>
        <p:pic>
          <p:nvPicPr>
            <p:cNvPr id="178" name="Picture 177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139700"/>
              <a:ext cx="5867302" cy="8084128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/>
          </p:cNvSpPr>
          <p:nvPr>
            <p:ph type="body" sz="half" idx="1"/>
          </p:nvPr>
        </p:nvSpPr>
        <p:spPr>
          <a:xfrm>
            <a:off x="533400" y="968663"/>
            <a:ext cx="5249813" cy="7950202"/>
          </a:xfrm>
          <a:prstGeom prst="rect">
            <a:avLst/>
          </a:prstGeom>
          <a:solidFill>
            <a:srgbClr val="9B4B41"/>
          </a:solidFill>
          <a:ln w="9525">
            <a:round/>
          </a:ln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4000" b="1">
                <a:solidFill>
                  <a:srgbClr val="FFFFFF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rPr dirty="0"/>
              <a:t>Rm 7.7-25</a:t>
            </a:r>
          </a:p>
          <a:p>
            <a:pPr marL="0" indent="0" algn="ctr">
              <a:spcBef>
                <a:spcPts val="0"/>
              </a:spcBef>
              <a:buSzTx/>
              <a:buNone/>
              <a:defRPr sz="3600">
                <a:solidFill>
                  <a:srgbClr val="FFFFFF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endParaRPr dirty="0"/>
          </a:p>
          <a:p>
            <a:pPr marL="0" indent="0" algn="ctr">
              <a:spcBef>
                <a:spcPts val="0"/>
              </a:spcBef>
              <a:buSzTx/>
              <a:buNone/>
              <a:defRPr sz="3600">
                <a:solidFill>
                  <a:srgbClr val="FFFFFF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rPr dirty="0"/>
              <a:t>“</a:t>
            </a:r>
            <a:r>
              <a:rPr dirty="0" smtClean="0"/>
              <a:t>so</a:t>
            </a:r>
            <a:r>
              <a:rPr lang="en-US" dirty="0" smtClean="0"/>
              <a:t>y</a:t>
            </a:r>
            <a:r>
              <a:rPr dirty="0" smtClean="0"/>
              <a:t> </a:t>
            </a:r>
            <a:r>
              <a:rPr dirty="0"/>
              <a:t>carnal, </a:t>
            </a:r>
            <a:r>
              <a:rPr b="1" dirty="0"/>
              <a:t>vendido </a:t>
            </a:r>
            <a:r>
              <a:rPr lang="en-US" b="1" dirty="0" smtClean="0"/>
              <a:t>a la esclavitud del pecado</a:t>
            </a:r>
            <a:r>
              <a:rPr dirty="0" smtClean="0"/>
              <a:t>… no </a:t>
            </a:r>
            <a:r>
              <a:rPr lang="en-US" dirty="0" smtClean="0"/>
              <a:t>hago lo que quiero, sino lo que no quiero</a:t>
            </a:r>
            <a:r>
              <a:rPr dirty="0" smtClean="0"/>
              <a:t>… </a:t>
            </a:r>
            <a:r>
              <a:rPr lang="en-US" b="1" dirty="0" smtClean="0"/>
              <a:t>el</a:t>
            </a:r>
            <a:r>
              <a:rPr b="1" dirty="0" smtClean="0"/>
              <a:t> </a:t>
            </a:r>
            <a:r>
              <a:rPr b="1" dirty="0"/>
              <a:t>pecado que </a:t>
            </a:r>
            <a:r>
              <a:rPr lang="en-US" b="1" dirty="0" smtClean="0">
                <a:solidFill>
                  <a:schemeClr val="tx2">
                    <a:lumMod val="25000"/>
                  </a:schemeClr>
                </a:solidFill>
              </a:rPr>
              <a:t>mora</a:t>
            </a:r>
            <a:r>
              <a:rPr lang="en-US" b="1" dirty="0" smtClean="0"/>
              <a:t> en mí</a:t>
            </a:r>
            <a:r>
              <a:rPr dirty="0" smtClean="0"/>
              <a:t>. </a:t>
            </a:r>
            <a:r>
              <a:rPr dirty="0"/>
              <a:t>Porque </a:t>
            </a:r>
            <a:r>
              <a:rPr lang="en-US" dirty="0" smtClean="0"/>
              <a:t>yo sé</a:t>
            </a:r>
            <a:r>
              <a:rPr dirty="0" smtClean="0"/>
              <a:t> </a:t>
            </a:r>
            <a:r>
              <a:rPr dirty="0"/>
              <a:t>que </a:t>
            </a:r>
            <a:r>
              <a:rPr dirty="0" smtClean="0"/>
              <a:t>e</a:t>
            </a:r>
            <a:r>
              <a:rPr lang="en-US" dirty="0" smtClean="0"/>
              <a:t>n</a:t>
            </a:r>
            <a:r>
              <a:rPr dirty="0" smtClean="0"/>
              <a:t> </a:t>
            </a:r>
            <a:r>
              <a:rPr lang="en-US" dirty="0" smtClean="0"/>
              <a:t>mí</a:t>
            </a:r>
            <a:r>
              <a:rPr dirty="0" smtClean="0"/>
              <a:t> </a:t>
            </a:r>
            <a:r>
              <a:rPr lang="en-US" dirty="0" smtClean="0"/>
              <a:t>esto es,</a:t>
            </a:r>
            <a:r>
              <a:rPr lang="en-US" dirty="0"/>
              <a:t> </a:t>
            </a:r>
            <a:r>
              <a:rPr lang="en-US" dirty="0" smtClean="0"/>
              <a:t>en mi carne, no </a:t>
            </a:r>
            <a:r>
              <a:rPr lang="en-US" b="1" dirty="0" smtClean="0">
                <a:solidFill>
                  <a:schemeClr val="tx2">
                    <a:lumMod val="25000"/>
                  </a:schemeClr>
                </a:solidFill>
              </a:rPr>
              <a:t>habita</a:t>
            </a:r>
            <a:r>
              <a:rPr lang="en-US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dirty="0" smtClean="0"/>
              <a:t>ningún bien</a:t>
            </a:r>
            <a:r>
              <a:rPr dirty="0" smtClean="0"/>
              <a:t>… </a:t>
            </a:r>
            <a:r>
              <a:rPr dirty="0"/>
              <a:t>me </a:t>
            </a:r>
            <a:r>
              <a:rPr lang="en-US" dirty="0" smtClean="0"/>
              <a:t>hace</a:t>
            </a:r>
            <a:r>
              <a:rPr dirty="0" smtClean="0"/>
              <a:t> </a:t>
            </a:r>
            <a:r>
              <a:rPr b="1" dirty="0" smtClean="0"/>
              <a:t>prisionero d</a:t>
            </a:r>
            <a:r>
              <a:rPr lang="en-US" b="1" dirty="0" smtClean="0"/>
              <a:t>e</a:t>
            </a:r>
            <a:r>
              <a:rPr lang="en-US" b="1" dirty="0"/>
              <a:t> </a:t>
            </a:r>
            <a:r>
              <a:rPr lang="en-US" b="1" dirty="0" smtClean="0"/>
              <a:t>la</a:t>
            </a:r>
            <a:r>
              <a:rPr b="1" dirty="0" smtClean="0"/>
              <a:t> le</a:t>
            </a:r>
            <a:r>
              <a:rPr lang="en-US" b="1" dirty="0" smtClean="0"/>
              <a:t>y</a:t>
            </a:r>
            <a:r>
              <a:rPr b="1" dirty="0" smtClean="0"/>
              <a:t> d</a:t>
            </a:r>
            <a:r>
              <a:rPr lang="en-US" b="1" dirty="0" smtClean="0"/>
              <a:t>el</a:t>
            </a:r>
            <a:r>
              <a:rPr b="1" dirty="0" smtClean="0"/>
              <a:t> </a:t>
            </a:r>
            <a:r>
              <a:rPr b="1" dirty="0"/>
              <a:t>pecado… </a:t>
            </a:r>
          </a:p>
        </p:txBody>
      </p:sp>
      <p:sp>
        <p:nvSpPr>
          <p:cNvPr id="179" name="Shape 179"/>
          <p:cNvSpPr/>
          <p:nvPr/>
        </p:nvSpPr>
        <p:spPr>
          <a:xfrm>
            <a:off x="6424317" y="979199"/>
            <a:ext cx="5435502" cy="7781890"/>
          </a:xfrm>
          <a:prstGeom prst="rect">
            <a:avLst/>
          </a:prstGeom>
          <a:blipFill rotWithShape="1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normAutofit/>
          </a:bodyPr>
          <a:lstStyle/>
          <a:p>
            <a:pPr defTabSz="519937">
              <a:defRPr sz="3559" b="1">
                <a:solidFill>
                  <a:srgbClr val="FFFFFF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rPr dirty="0"/>
              <a:t>Rm </a:t>
            </a:r>
            <a:r>
              <a:rPr lang="en-US" dirty="0" smtClean="0"/>
              <a:t>8</a:t>
            </a:r>
            <a:r>
              <a:rPr dirty="0" smtClean="0"/>
              <a:t>.1</a:t>
            </a:r>
            <a:r>
              <a:rPr lang="en-US" dirty="0" smtClean="0"/>
              <a:t>-2, 9</a:t>
            </a:r>
            <a:r>
              <a:rPr lang="en-US" dirty="0"/>
              <a:t> </a:t>
            </a:r>
            <a:r>
              <a:rPr lang="en-US" dirty="0" smtClean="0"/>
              <a:t>y 11</a:t>
            </a:r>
            <a:endParaRPr dirty="0"/>
          </a:p>
          <a:p>
            <a:pPr defTabSz="519937">
              <a:defRPr sz="3204">
                <a:solidFill>
                  <a:srgbClr val="FFFFFF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endParaRPr dirty="0"/>
          </a:p>
          <a:p>
            <a:r>
              <a:rPr sz="3600" dirty="0" smtClean="0">
                <a:solidFill>
                  <a:srgbClr val="FFFFFF"/>
                </a:solidFill>
                <a:latin typeface="Al Bayan Plain" charset="-78"/>
                <a:ea typeface="Al Bayan Plain" charset="-78"/>
                <a:cs typeface="Al Bayan Plain" charset="-78"/>
              </a:rPr>
              <a:t>“</a:t>
            </a:r>
            <a:r>
              <a:rPr lang="en-US" sz="3600" dirty="0">
                <a:solidFill>
                  <a:srgbClr val="FFFFFF"/>
                </a:solidFill>
                <a:latin typeface="Al Bayan Plain" charset="-78"/>
                <a:ea typeface="Al Bayan Plain" charset="-78"/>
                <a:cs typeface="Al Bayan Plain" charset="-78"/>
              </a:rPr>
              <a:t>Ahora, pues, ninguna condenación hay para los que están en Cristo </a:t>
            </a:r>
            <a:r>
              <a:rPr lang="en-US" sz="3600" dirty="0" smtClean="0">
                <a:solidFill>
                  <a:srgbClr val="FFFFFF"/>
                </a:solidFill>
                <a:latin typeface="Al Bayan Plain" charset="-78"/>
                <a:ea typeface="Al Bayan Plain" charset="-78"/>
                <a:cs typeface="Al Bayan Plain" charset="-78"/>
              </a:rPr>
              <a:t>Jesús.</a:t>
            </a:r>
            <a:r>
              <a:rPr lang="en-US" sz="3600" dirty="0">
                <a:solidFill>
                  <a:srgbClr val="FFFFFF"/>
                </a:solidFill>
                <a:latin typeface="Al Bayan Plain" charset="-78"/>
                <a:ea typeface="Al Bayan Plain" charset="-78"/>
                <a:cs typeface="Al Bayan Plain" charset="-78"/>
              </a:rPr>
              <a:t> </a:t>
            </a:r>
            <a:r>
              <a:rPr lang="en-US" sz="3600" dirty="0" err="1" smtClean="0">
                <a:solidFill>
                  <a:srgbClr val="FFFFFF"/>
                </a:solidFill>
                <a:latin typeface="Al Bayan Plain" charset="-78"/>
                <a:ea typeface="Al Bayan Plain" charset="-78"/>
                <a:cs typeface="Al Bayan Plain" charset="-78"/>
              </a:rPr>
              <a:t>Porque</a:t>
            </a:r>
            <a:r>
              <a:rPr lang="en-US" sz="3600" dirty="0" smtClean="0">
                <a:solidFill>
                  <a:srgbClr val="FFFFFF"/>
                </a:solidFill>
                <a:latin typeface="Al Bayan Plain" charset="-78"/>
                <a:ea typeface="Al Bayan Plain" charset="-78"/>
                <a:cs typeface="Al Bayan Plain" charset="-78"/>
              </a:rPr>
              <a:t> </a:t>
            </a:r>
            <a:r>
              <a:rPr lang="en-US" sz="3600" dirty="0">
                <a:solidFill>
                  <a:srgbClr val="FFFFFF"/>
                </a:solidFill>
                <a:latin typeface="Al Bayan Plain" charset="-78"/>
                <a:ea typeface="Al Bayan Plain" charset="-78"/>
                <a:cs typeface="Al Bayan Plain" charset="-78"/>
              </a:rPr>
              <a:t>la ley del </a:t>
            </a:r>
            <a:r>
              <a:rPr lang="en-US" sz="3600" dirty="0" err="1">
                <a:solidFill>
                  <a:srgbClr val="FFFFFF"/>
                </a:solidFill>
                <a:latin typeface="Al Bayan Plain" charset="-78"/>
                <a:ea typeface="Al Bayan Plain" charset="-78"/>
                <a:cs typeface="Al Bayan Plain" charset="-78"/>
              </a:rPr>
              <a:t>Espíritu</a:t>
            </a:r>
            <a:r>
              <a:rPr lang="en-US" sz="3600" dirty="0">
                <a:solidFill>
                  <a:srgbClr val="FFFFFF"/>
                </a:solidFill>
                <a:latin typeface="Al Bayan Plain" charset="-78"/>
                <a:ea typeface="Al Bayan Plain" charset="-78"/>
                <a:cs typeface="Al Bayan Plain" charset="-78"/>
              </a:rPr>
              <a:t> de </a:t>
            </a:r>
            <a:r>
              <a:rPr lang="en-US" sz="3600" dirty="0" err="1">
                <a:solidFill>
                  <a:srgbClr val="FFFFFF"/>
                </a:solidFill>
                <a:latin typeface="Al Bayan Plain" charset="-78"/>
                <a:ea typeface="Al Bayan Plain" charset="-78"/>
                <a:cs typeface="Al Bayan Plain" charset="-78"/>
              </a:rPr>
              <a:t>vida</a:t>
            </a:r>
            <a:r>
              <a:rPr lang="en-US" sz="3600" dirty="0">
                <a:solidFill>
                  <a:srgbClr val="FFFFFF"/>
                </a:solidFill>
                <a:latin typeface="Al Bayan Plain" charset="-78"/>
                <a:ea typeface="Al Bayan Plain" charset="-78"/>
                <a:cs typeface="Al Bayan Plain" charset="-78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Al Bayan Plain" charset="-78"/>
                <a:ea typeface="Al Bayan Plain" charset="-78"/>
                <a:cs typeface="Al Bayan Plain" charset="-78"/>
              </a:rPr>
              <a:t>en</a:t>
            </a:r>
            <a:r>
              <a:rPr lang="en-US" sz="3600" dirty="0">
                <a:solidFill>
                  <a:srgbClr val="FFFFFF"/>
                </a:solidFill>
                <a:latin typeface="Al Bayan Plain" charset="-78"/>
                <a:ea typeface="Al Bayan Plain" charset="-78"/>
                <a:cs typeface="Al Bayan Plain" charset="-78"/>
              </a:rPr>
              <a:t> Cristo </a:t>
            </a:r>
            <a:r>
              <a:rPr lang="en-US" sz="3600" dirty="0" err="1">
                <a:solidFill>
                  <a:srgbClr val="FFFFFF"/>
                </a:solidFill>
                <a:latin typeface="Al Bayan Plain" charset="-78"/>
                <a:ea typeface="Al Bayan Plain" charset="-78"/>
                <a:cs typeface="Al Bayan Plain" charset="-78"/>
              </a:rPr>
              <a:t>Jesús</a:t>
            </a:r>
            <a:r>
              <a:rPr lang="en-US" sz="3600" dirty="0">
                <a:solidFill>
                  <a:srgbClr val="FFFFFF"/>
                </a:solidFill>
                <a:latin typeface="Al Bayan Plain" charset="-78"/>
                <a:ea typeface="Al Bayan Plain" charset="-78"/>
                <a:cs typeface="Al Bayan Plain" charset="-78"/>
              </a:rPr>
              <a:t> me ha </a:t>
            </a:r>
            <a:r>
              <a:rPr lang="en-US" sz="3600" dirty="0" err="1">
                <a:solidFill>
                  <a:srgbClr val="FFFFFF"/>
                </a:solidFill>
                <a:latin typeface="Al Bayan Plain" charset="-78"/>
                <a:ea typeface="Al Bayan Plain" charset="-78"/>
                <a:cs typeface="Al Bayan Plain" charset="-78"/>
              </a:rPr>
              <a:t>librado</a:t>
            </a:r>
            <a:r>
              <a:rPr lang="en-US" sz="3600" dirty="0">
                <a:solidFill>
                  <a:srgbClr val="FFFFFF"/>
                </a:solidFill>
                <a:latin typeface="Al Bayan Plain" charset="-78"/>
                <a:ea typeface="Al Bayan Plain" charset="-78"/>
                <a:cs typeface="Al Bayan Plain" charset="-78"/>
              </a:rPr>
              <a:t> de la ley del </a:t>
            </a:r>
            <a:r>
              <a:rPr lang="en-US" sz="3600" dirty="0" err="1">
                <a:solidFill>
                  <a:srgbClr val="FFFFFF"/>
                </a:solidFill>
                <a:latin typeface="Al Bayan Plain" charset="-78"/>
                <a:ea typeface="Al Bayan Plain" charset="-78"/>
                <a:cs typeface="Al Bayan Plain" charset="-78"/>
              </a:rPr>
              <a:t>pecado</a:t>
            </a:r>
            <a:r>
              <a:rPr lang="en-US" sz="3600" dirty="0">
                <a:solidFill>
                  <a:srgbClr val="FFFFFF"/>
                </a:solidFill>
                <a:latin typeface="Al Bayan Plain" charset="-78"/>
                <a:ea typeface="Al Bayan Plain" charset="-78"/>
                <a:cs typeface="Al Bayan Plain" charset="-78"/>
              </a:rPr>
              <a:t> y de la </a:t>
            </a:r>
            <a:r>
              <a:rPr lang="en-US" sz="3600" dirty="0" err="1" smtClean="0">
                <a:solidFill>
                  <a:srgbClr val="FFFFFF"/>
                </a:solidFill>
                <a:latin typeface="Al Bayan Plain" charset="-78"/>
                <a:ea typeface="Al Bayan Plain" charset="-78"/>
                <a:cs typeface="Al Bayan Plain" charset="-78"/>
              </a:rPr>
              <a:t>muerte</a:t>
            </a:r>
            <a:r>
              <a:rPr lang="en-US" sz="3600" dirty="0" smtClean="0">
                <a:solidFill>
                  <a:srgbClr val="FFFFFF"/>
                </a:solidFill>
                <a:latin typeface="Al Bayan Plain" charset="-78"/>
                <a:ea typeface="Al Bayan Plain" charset="-78"/>
                <a:cs typeface="Al Bayan Plain" charset="-78"/>
              </a:rPr>
              <a:t>. </a:t>
            </a:r>
            <a:r>
              <a:rPr lang="en-US" sz="3600" dirty="0">
                <a:solidFill>
                  <a:srgbClr val="FFFFFF"/>
                </a:solidFill>
                <a:latin typeface="Al Bayan Plain" charset="-78"/>
                <a:ea typeface="Al Bayan Plain" charset="-78"/>
                <a:cs typeface="Al Bayan Plain" charset="-78"/>
              </a:rPr>
              <a:t>Mas </a:t>
            </a:r>
            <a:r>
              <a:rPr lang="en-US" sz="3600" dirty="0" err="1">
                <a:solidFill>
                  <a:srgbClr val="FFFFFF"/>
                </a:solidFill>
                <a:latin typeface="Al Bayan Plain" charset="-78"/>
                <a:ea typeface="Al Bayan Plain" charset="-78"/>
                <a:cs typeface="Al Bayan Plain" charset="-78"/>
              </a:rPr>
              <a:t>vosotros</a:t>
            </a:r>
            <a:r>
              <a:rPr lang="en-US" sz="3600" dirty="0">
                <a:solidFill>
                  <a:srgbClr val="FFFFFF"/>
                </a:solidFill>
                <a:latin typeface="Al Bayan Plain" charset="-78"/>
                <a:ea typeface="Al Bayan Plain" charset="-78"/>
                <a:cs typeface="Al Bayan Plain" charset="-78"/>
              </a:rPr>
              <a:t> no </a:t>
            </a:r>
            <a:r>
              <a:rPr lang="en-US" sz="3600" dirty="0" err="1">
                <a:solidFill>
                  <a:srgbClr val="FFFFFF"/>
                </a:solidFill>
                <a:latin typeface="Al Bayan Plain" charset="-78"/>
                <a:ea typeface="Al Bayan Plain" charset="-78"/>
                <a:cs typeface="Al Bayan Plain" charset="-78"/>
              </a:rPr>
              <a:t>vivís</a:t>
            </a:r>
            <a:r>
              <a:rPr lang="en-US" sz="3600" dirty="0">
                <a:solidFill>
                  <a:srgbClr val="FFFFFF"/>
                </a:solidFill>
                <a:latin typeface="Al Bayan Plain" charset="-78"/>
                <a:ea typeface="Al Bayan Plain" charset="-78"/>
                <a:cs typeface="Al Bayan Plain" charset="-78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Al Bayan Plain" charset="-78"/>
                <a:ea typeface="Al Bayan Plain" charset="-78"/>
                <a:cs typeface="Al Bayan Plain" charset="-78"/>
              </a:rPr>
              <a:t>según</a:t>
            </a:r>
            <a:r>
              <a:rPr lang="en-US" sz="3600" dirty="0">
                <a:solidFill>
                  <a:srgbClr val="FFFFFF"/>
                </a:solidFill>
                <a:latin typeface="Al Bayan Plain" charset="-78"/>
                <a:ea typeface="Al Bayan Plain" charset="-78"/>
                <a:cs typeface="Al Bayan Plain" charset="-78"/>
              </a:rPr>
              <a:t> la carne, </a:t>
            </a:r>
            <a:r>
              <a:rPr lang="en-US" sz="3600" dirty="0" err="1">
                <a:solidFill>
                  <a:srgbClr val="FFFFFF"/>
                </a:solidFill>
                <a:latin typeface="Al Bayan Plain" charset="-78"/>
                <a:ea typeface="Al Bayan Plain" charset="-78"/>
                <a:cs typeface="Al Bayan Plain" charset="-78"/>
              </a:rPr>
              <a:t>sino</a:t>
            </a:r>
            <a:r>
              <a:rPr lang="en-US" sz="3600" dirty="0">
                <a:solidFill>
                  <a:srgbClr val="FFFFFF"/>
                </a:solidFill>
                <a:latin typeface="Al Bayan Plain" charset="-78"/>
                <a:ea typeface="Al Bayan Plain" charset="-78"/>
                <a:cs typeface="Al Bayan Plain" charset="-78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Al Bayan Plain" charset="-78"/>
                <a:ea typeface="Al Bayan Plain" charset="-78"/>
                <a:cs typeface="Al Bayan Plain" charset="-78"/>
              </a:rPr>
              <a:t>según</a:t>
            </a:r>
            <a:r>
              <a:rPr lang="en-US" sz="3600" dirty="0">
                <a:solidFill>
                  <a:srgbClr val="FFFFFF"/>
                </a:solidFill>
                <a:latin typeface="Al Bayan Plain" charset="-78"/>
                <a:ea typeface="Al Bayan Plain" charset="-78"/>
                <a:cs typeface="Al Bayan Plain" charset="-78"/>
              </a:rPr>
              <a:t> el </a:t>
            </a:r>
            <a:r>
              <a:rPr lang="en-US" sz="3600" dirty="0" err="1" smtClean="0">
                <a:solidFill>
                  <a:srgbClr val="FFFFFF"/>
                </a:solidFill>
                <a:latin typeface="Al Bayan Plain" charset="-78"/>
                <a:ea typeface="Al Bayan Plain" charset="-78"/>
                <a:cs typeface="Al Bayan Plain" charset="-78"/>
              </a:rPr>
              <a:t>Espíritu</a:t>
            </a:r>
            <a:r>
              <a:rPr lang="is-IS" sz="3600" dirty="0" smtClean="0">
                <a:solidFill>
                  <a:srgbClr val="FFFFFF"/>
                </a:solidFill>
                <a:latin typeface="Al Bayan Plain" charset="-78"/>
                <a:ea typeface="Al Bayan Plain" charset="-78"/>
                <a:cs typeface="Al Bayan Plain" charset="-78"/>
              </a:rPr>
              <a:t>…</a:t>
            </a:r>
            <a:r>
              <a:rPr lang="en-US" sz="3600" dirty="0" err="1" smtClean="0">
                <a:solidFill>
                  <a:srgbClr val="FFFFFF"/>
                </a:solidFill>
                <a:latin typeface="Al Bayan Plain" charset="-78"/>
                <a:ea typeface="Al Bayan Plain" charset="-78"/>
                <a:cs typeface="Al Bayan Plain" charset="-78"/>
              </a:rPr>
              <a:t>por</a:t>
            </a:r>
            <a:r>
              <a:rPr lang="en-US" sz="3600" dirty="0" smtClean="0">
                <a:solidFill>
                  <a:srgbClr val="FFFFFF"/>
                </a:solidFill>
                <a:latin typeface="Al Bayan Plain" charset="-78"/>
                <a:ea typeface="Al Bayan Plain" charset="-78"/>
                <a:cs typeface="Al Bayan Plain" charset="-78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Al Bayan Plain" charset="-78"/>
                <a:ea typeface="Al Bayan Plain" charset="-78"/>
                <a:cs typeface="Al Bayan Plain" charset="-78"/>
              </a:rPr>
              <a:t>su</a:t>
            </a:r>
            <a:r>
              <a:rPr lang="en-US" sz="3600" dirty="0">
                <a:solidFill>
                  <a:srgbClr val="FFFFFF"/>
                </a:solidFill>
                <a:latin typeface="Al Bayan Plain" charset="-78"/>
                <a:ea typeface="Al Bayan Plain" charset="-78"/>
                <a:cs typeface="Al Bayan Plain" charset="-78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Al Bayan Plain" charset="-78"/>
                <a:ea typeface="Al Bayan Plain" charset="-78"/>
                <a:cs typeface="Al Bayan Plain" charset="-78"/>
              </a:rPr>
              <a:t>Espíritu</a:t>
            </a:r>
            <a:r>
              <a:rPr lang="en-US" sz="3600" dirty="0">
                <a:solidFill>
                  <a:srgbClr val="FFFFFF"/>
                </a:solidFill>
                <a:latin typeface="Al Bayan Plain" charset="-78"/>
                <a:ea typeface="Al Bayan Plain" charset="-78"/>
                <a:cs typeface="Al Bayan Plain" charset="-78"/>
              </a:rPr>
              <a:t> que mora </a:t>
            </a:r>
            <a:r>
              <a:rPr lang="en-US" sz="3600" dirty="0" err="1">
                <a:solidFill>
                  <a:srgbClr val="FFFFFF"/>
                </a:solidFill>
                <a:latin typeface="Al Bayan Plain" charset="-78"/>
                <a:ea typeface="Al Bayan Plain" charset="-78"/>
                <a:cs typeface="Al Bayan Plain" charset="-78"/>
              </a:rPr>
              <a:t>en</a:t>
            </a:r>
            <a:r>
              <a:rPr lang="en-US" sz="3600" dirty="0">
                <a:solidFill>
                  <a:srgbClr val="FFFFFF"/>
                </a:solidFill>
                <a:latin typeface="Al Bayan Plain" charset="-78"/>
                <a:ea typeface="Al Bayan Plain" charset="-78"/>
                <a:cs typeface="Al Bayan Plain" charset="-78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Al Bayan Plain" charset="-78"/>
                <a:ea typeface="Al Bayan Plain" charset="-78"/>
                <a:cs typeface="Al Bayan Plain" charset="-78"/>
              </a:rPr>
              <a:t>vosotros</a:t>
            </a:r>
            <a:r>
              <a:rPr lang="en-US" sz="3600" dirty="0" smtClean="0">
                <a:solidFill>
                  <a:srgbClr val="FFFFFF"/>
                </a:solidFill>
                <a:latin typeface="Al Bayan Plain" charset="-78"/>
                <a:ea typeface="Al Bayan Plain" charset="-78"/>
                <a:cs typeface="Al Bayan Plain" charset="-78"/>
              </a:rPr>
              <a:t>.</a:t>
            </a:r>
            <a:r>
              <a:rPr sz="3600" dirty="0" smtClean="0">
                <a:solidFill>
                  <a:srgbClr val="FFFFFF"/>
                </a:solidFill>
                <a:latin typeface="Al Bayan Plain" charset="-78"/>
                <a:ea typeface="Al Bayan Plain" charset="-78"/>
                <a:cs typeface="Al Bayan Plain" charset="-78"/>
              </a:rPr>
              <a:t>”</a:t>
            </a:r>
            <a:endParaRPr sz="3600" dirty="0">
              <a:solidFill>
                <a:srgbClr val="FFFFFF"/>
              </a:solidFill>
              <a:latin typeface="Al Bayan Plain" charset="-78"/>
              <a:ea typeface="Al Bayan Plain" charset="-78"/>
              <a:cs typeface="Al Bayan Plain" charset="-78"/>
            </a:endParaRPr>
          </a:p>
        </p:txBody>
      </p:sp>
      <p:pic>
        <p:nvPicPr>
          <p:cNvPr id="178" name="Picture 177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08416" y="979199"/>
            <a:ext cx="5867303" cy="835974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543741894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Pablo no </a:t>
            </a:r>
            <a:r>
              <a:rPr lang="en-US" dirty="0" err="1" smtClean="0"/>
              <a:t>hablaría</a:t>
            </a:r>
            <a:r>
              <a:rPr lang="en-US" dirty="0" smtClean="0"/>
              <a:t> </a:t>
            </a:r>
            <a:r>
              <a:rPr lang="en-US" dirty="0" err="1" smtClean="0"/>
              <a:t>así</a:t>
            </a:r>
            <a:endParaRPr dirty="0"/>
          </a:p>
        </p:txBody>
      </p:sp>
      <p:sp>
        <p:nvSpPr>
          <p:cNvPr id="188" name="Shape 18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524565" indent="-524565" defTabSz="554990">
              <a:spcBef>
                <a:spcPts val="3900"/>
              </a:spcBef>
              <a:buBlip>
                <a:blip r:embed="rId2"/>
              </a:buBlip>
              <a:defRPr sz="3800"/>
            </a:pP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Pero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esta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no era la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experiencia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personal de Pablo,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aun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antes de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convertirse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al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cristianismo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aún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en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el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judaísmo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  <a:endParaRPr dirty="0">
              <a:solidFill>
                <a:schemeClr val="tx2">
                  <a:lumMod val="10000"/>
                </a:schemeClr>
              </a:solidFill>
            </a:endParaRPr>
          </a:p>
          <a:p>
            <a:r>
              <a:rPr b="1" dirty="0">
                <a:solidFill>
                  <a:srgbClr val="00B0F0"/>
                </a:solidFill>
              </a:rPr>
              <a:t>Filipenses 3.4-6</a:t>
            </a:r>
            <a:r>
              <a:rPr b="1" dirty="0">
                <a:solidFill>
                  <a:schemeClr val="tx2">
                    <a:lumMod val="10000"/>
                  </a:schemeClr>
                </a:solidFill>
              </a:rPr>
              <a:t>:</a:t>
            </a:r>
            <a:r>
              <a:rPr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dirty="0" smtClean="0">
                <a:solidFill>
                  <a:schemeClr val="tx2">
                    <a:lumMod val="10000"/>
                  </a:schemeClr>
                </a:solidFill>
              </a:rPr>
              <a:t>“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Si </a:t>
            </a: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alguno piensa que tiene de qué confiar en la carne, yo 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más: circuncidado </a:t>
            </a: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al octavo día, del linaje de Israel, de la tribu de Benjamín, hebreo de hebreos; en cuanto a la ley, fariseo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;</a:t>
            </a:r>
            <a:r>
              <a:rPr lang="en-US" b="1" baseline="30000" dirty="0">
                <a:solidFill>
                  <a:schemeClr val="tx2">
                    <a:lumMod val="10000"/>
                  </a:schemeClr>
                </a:solidFill>
              </a:rPr>
              <a:t> </a:t>
            </a: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en cuanto a celo, perseguidor de la iglesia; en cuanto a la justicia que es en la ley, irreprensible</a:t>
            </a:r>
          </a:p>
          <a:p>
            <a:pPr marL="524565" indent="-524565" defTabSz="554990">
              <a:spcBef>
                <a:spcPts val="3900"/>
              </a:spcBef>
              <a:buBlip>
                <a:blip r:embed="rId2"/>
              </a:buBlip>
              <a:defRPr sz="3800"/>
            </a:pPr>
            <a:r>
              <a:rPr dirty="0" smtClean="0">
                <a:solidFill>
                  <a:schemeClr val="tx2">
                    <a:lumMod val="10000"/>
                  </a:schemeClr>
                </a:solidFill>
              </a:rPr>
              <a:t>”.</a:t>
            </a:r>
            <a:endParaRPr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>
            <a:spLocks noGrp="1"/>
          </p:cNvSpPr>
          <p:nvPr>
            <p:ph type="body" idx="1"/>
          </p:nvPr>
        </p:nvSpPr>
        <p:spPr>
          <a:xfrm>
            <a:off x="1270000" y="2048172"/>
            <a:ext cx="10464800" cy="643542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err="1">
                <a:solidFill>
                  <a:schemeClr val="tx2">
                    <a:lumMod val="10000"/>
                  </a:schemeClr>
                </a:solidFill>
              </a:rPr>
              <a:t>Porque</a:t>
            </a:r>
            <a:r>
              <a:rPr lang="en-US" dirty="0"/>
              <a:t>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mientras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estábamos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10000"/>
                  </a:schemeClr>
                </a:solidFill>
              </a:rPr>
              <a:t>en</a:t>
            </a: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 la carne, las </a:t>
            </a:r>
            <a:r>
              <a:rPr lang="en-US" dirty="0" err="1">
                <a:solidFill>
                  <a:schemeClr val="tx2">
                    <a:lumMod val="10000"/>
                  </a:schemeClr>
                </a:solidFill>
              </a:rPr>
              <a:t>pasiones</a:t>
            </a: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10000"/>
                  </a:schemeClr>
                </a:solidFill>
              </a:rPr>
              <a:t>pecaminosas</a:t>
            </a: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 que </a:t>
            </a:r>
            <a:r>
              <a:rPr lang="en-US" dirty="0" err="1">
                <a:solidFill>
                  <a:schemeClr val="tx2">
                    <a:lumMod val="10000"/>
                  </a:schemeClr>
                </a:solidFill>
              </a:rPr>
              <a:t>eran</a:t>
            </a: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10000"/>
                  </a:schemeClr>
                </a:solidFill>
              </a:rPr>
              <a:t>por</a:t>
            </a: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 la ley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obraban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10000"/>
                  </a:schemeClr>
                </a:solidFill>
              </a:rPr>
              <a:t>en</a:t>
            </a: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10000"/>
                  </a:schemeClr>
                </a:solidFill>
              </a:rPr>
              <a:t>nuestros</a:t>
            </a: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10000"/>
                  </a:schemeClr>
                </a:solidFill>
              </a:rPr>
              <a:t>miembros</a:t>
            </a: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10000"/>
                  </a:schemeClr>
                </a:solidFill>
              </a:rPr>
              <a:t>llevando</a:t>
            </a: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10000"/>
                  </a:schemeClr>
                </a:solidFill>
              </a:rPr>
              <a:t>fruto</a:t>
            </a: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 para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muerte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. Pero </a:t>
            </a:r>
            <a:r>
              <a:rPr lang="en-US" dirty="0" err="1">
                <a:solidFill>
                  <a:srgbClr val="C00000"/>
                </a:solidFill>
              </a:rPr>
              <a:t>ahora</a:t>
            </a:r>
            <a:r>
              <a:rPr lang="en-US" dirty="0"/>
              <a:t> </a:t>
            </a:r>
            <a:r>
              <a:rPr lang="en-US" dirty="0" err="1">
                <a:solidFill>
                  <a:schemeClr val="tx2">
                    <a:lumMod val="10000"/>
                  </a:schemeClr>
                </a:solidFill>
              </a:rPr>
              <a:t>estamos</a:t>
            </a:r>
            <a:r>
              <a:rPr lang="en-US" dirty="0"/>
              <a:t>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libres</a:t>
            </a:r>
            <a:r>
              <a:rPr lang="en-US" dirty="0"/>
              <a:t> </a:t>
            </a: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de la ley, </a:t>
            </a:r>
            <a:r>
              <a:rPr lang="en-US" dirty="0" err="1">
                <a:solidFill>
                  <a:schemeClr val="tx2">
                    <a:lumMod val="10000"/>
                  </a:schemeClr>
                </a:solidFill>
              </a:rPr>
              <a:t>por</a:t>
            </a: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10000"/>
                  </a:schemeClr>
                </a:solidFill>
              </a:rPr>
              <a:t>haber</a:t>
            </a: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10000"/>
                  </a:schemeClr>
                </a:solidFill>
              </a:rPr>
              <a:t>muerto</a:t>
            </a: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 para </a:t>
            </a:r>
            <a:r>
              <a:rPr lang="en-US" dirty="0" err="1">
                <a:solidFill>
                  <a:schemeClr val="tx2">
                    <a:lumMod val="10000"/>
                  </a:schemeClr>
                </a:solidFill>
              </a:rPr>
              <a:t>aquella</a:t>
            </a: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10000"/>
                  </a:schemeClr>
                </a:solidFill>
              </a:rPr>
              <a:t>en</a:t>
            </a: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 que </a:t>
            </a:r>
            <a:r>
              <a:rPr lang="en-US" dirty="0" err="1">
                <a:solidFill>
                  <a:schemeClr val="tx2">
                    <a:lumMod val="10000"/>
                  </a:schemeClr>
                </a:solidFill>
              </a:rPr>
              <a:t>estábamos</a:t>
            </a: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10000"/>
                  </a:schemeClr>
                </a:solidFill>
              </a:rPr>
              <a:t>sujetos</a:t>
            </a: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, de </a:t>
            </a:r>
            <a:r>
              <a:rPr lang="en-US" dirty="0" err="1">
                <a:solidFill>
                  <a:schemeClr val="tx2">
                    <a:lumMod val="10000"/>
                  </a:schemeClr>
                </a:solidFill>
              </a:rPr>
              <a:t>modo</a:t>
            </a: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 que</a:t>
            </a:r>
            <a:r>
              <a:rPr lang="en-US" dirty="0"/>
              <a:t>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sirvamos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bajo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el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régimen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nuevo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del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Espíritu</a:t>
            </a:r>
            <a:r>
              <a:rPr lang="en-US" dirty="0"/>
              <a:t> </a:t>
            </a: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y no </a:t>
            </a:r>
            <a:r>
              <a:rPr lang="en-US" dirty="0" err="1">
                <a:solidFill>
                  <a:schemeClr val="tx2">
                    <a:lumMod val="10000"/>
                  </a:schemeClr>
                </a:solidFill>
              </a:rPr>
              <a:t>bajo</a:t>
            </a: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 el </a:t>
            </a:r>
            <a:r>
              <a:rPr lang="en-US" dirty="0" err="1">
                <a:solidFill>
                  <a:schemeClr val="tx2">
                    <a:lumMod val="10000"/>
                  </a:schemeClr>
                </a:solidFill>
              </a:rPr>
              <a:t>régimen</a:t>
            </a: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10000"/>
                  </a:schemeClr>
                </a:solidFill>
              </a:rPr>
              <a:t>viejo</a:t>
            </a: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 de la </a:t>
            </a:r>
            <a:r>
              <a:rPr lang="en-US" dirty="0" err="1">
                <a:solidFill>
                  <a:schemeClr val="tx2">
                    <a:lumMod val="10000"/>
                  </a:schemeClr>
                </a:solidFill>
              </a:rPr>
              <a:t>letra</a:t>
            </a:r>
            <a:r>
              <a:rPr lang="en-US" dirty="0" smtClean="0"/>
              <a:t>.</a:t>
            </a:r>
            <a:endParaRPr dirty="0"/>
          </a:p>
        </p:txBody>
      </p:sp>
      <p:sp>
        <p:nvSpPr>
          <p:cNvPr id="191" name="Shape 191"/>
          <p:cNvSpPr/>
          <p:nvPr/>
        </p:nvSpPr>
        <p:spPr>
          <a:xfrm>
            <a:off x="2479506" y="634999"/>
            <a:ext cx="7051403" cy="124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800" b="1">
                <a:solidFill>
                  <a:schemeClr val="accent4">
                    <a:satOff val="3906"/>
                    <a:lumOff val="-10588"/>
                  </a:schemeClr>
                </a:solidFill>
                <a:effectLst>
                  <a:outerShdw blurRad="63500" dist="12700" dir="5400000" rotWithShape="0">
                    <a:srgbClr val="000000">
                      <a:alpha val="30000"/>
                    </a:srgbClr>
                  </a:outerShdw>
                </a:effectLst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r>
              <a:t>Romanos 7:5-6</a:t>
            </a: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La</a:t>
            </a:r>
            <a:r>
              <a:rPr dirty="0" smtClean="0"/>
              <a:t> </a:t>
            </a:r>
            <a:r>
              <a:rPr dirty="0" err="1" smtClean="0"/>
              <a:t>Batal</a:t>
            </a:r>
            <a:r>
              <a:rPr lang="en-US" dirty="0" err="1" smtClean="0"/>
              <a:t>l</a:t>
            </a:r>
            <a:r>
              <a:rPr dirty="0" err="1" smtClean="0"/>
              <a:t>a</a:t>
            </a:r>
            <a:r>
              <a:rPr dirty="0" smtClean="0"/>
              <a:t> C</a:t>
            </a:r>
            <a:r>
              <a:rPr lang="en-US" dirty="0" smtClean="0"/>
              <a:t>ontinu</a:t>
            </a:r>
            <a:r>
              <a:rPr dirty="0" smtClean="0"/>
              <a:t>a</a:t>
            </a:r>
            <a:endParaRPr dirty="0"/>
          </a:p>
        </p:txBody>
      </p:sp>
      <p:sp>
        <p:nvSpPr>
          <p:cNvPr id="194" name="Shape 19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584200" indent="-584200" defTabSz="537463">
              <a:spcBef>
                <a:spcPts val="3800"/>
              </a:spcBef>
              <a:defRPr sz="4232"/>
            </a:pPr>
            <a:r>
              <a:rPr dirty="0"/>
              <a:t>"Por </a:t>
            </a:r>
            <a:r>
              <a:rPr lang="en-US" dirty="0" smtClean="0"/>
              <a:t>es</a:t>
            </a:r>
            <a:r>
              <a:rPr dirty="0" smtClean="0"/>
              <a:t>o </a:t>
            </a:r>
            <a:r>
              <a:rPr dirty="0"/>
              <a:t>digo: </a:t>
            </a:r>
            <a:r>
              <a:rPr lang="en-US" dirty="0" smtClean="0">
                <a:solidFill>
                  <a:schemeClr val="accent1">
                    <a:hueOff val="167273"/>
                    <a:satOff val="2235"/>
                    <a:lumOff val="-22549"/>
                  </a:schemeClr>
                </a:solidFill>
              </a:rPr>
              <a:t>Andad por el</a:t>
            </a:r>
            <a:r>
              <a:rPr dirty="0" smtClean="0">
                <a:solidFill>
                  <a:schemeClr val="accent1">
                    <a:hueOff val="167273"/>
                    <a:satOff val="2235"/>
                    <a:lumOff val="-22549"/>
                  </a:schemeClr>
                </a:solidFill>
              </a:rPr>
              <a:t> Espírit</a:t>
            </a:r>
            <a:r>
              <a:rPr lang="en-US" dirty="0" smtClean="0">
                <a:solidFill>
                  <a:schemeClr val="accent1">
                    <a:hueOff val="167273"/>
                    <a:satOff val="2235"/>
                    <a:lumOff val="-22549"/>
                  </a:schemeClr>
                </a:solidFill>
              </a:rPr>
              <a:t>u</a:t>
            </a:r>
            <a:r>
              <a:rPr dirty="0" smtClean="0"/>
              <a:t>, </a:t>
            </a:r>
            <a:r>
              <a:rPr lang="en-US" dirty="0" smtClean="0"/>
              <a:t>y</a:t>
            </a:r>
            <a:r>
              <a:rPr dirty="0" smtClean="0"/>
              <a:t> </a:t>
            </a:r>
            <a:r>
              <a:rPr lang="en-US" dirty="0" smtClean="0">
                <a:solidFill>
                  <a:srgbClr val="406823"/>
                </a:solidFill>
              </a:rPr>
              <a:t>no satisfagais los deseos de la carne</a:t>
            </a:r>
            <a:r>
              <a:rPr dirty="0" smtClean="0"/>
              <a:t>. </a:t>
            </a:r>
            <a:r>
              <a:rPr lang="en-US" sz="4232" dirty="0" err="1"/>
              <a:t>Porque</a:t>
            </a:r>
            <a:r>
              <a:rPr lang="en-US" sz="4232" dirty="0"/>
              <a:t> el </a:t>
            </a:r>
            <a:r>
              <a:rPr lang="en-US" sz="4232" dirty="0" err="1"/>
              <a:t>deseo</a:t>
            </a:r>
            <a:r>
              <a:rPr lang="en-US" sz="4232" dirty="0"/>
              <a:t> de la carne </a:t>
            </a:r>
            <a:r>
              <a:rPr lang="en-US" sz="4232" dirty="0" err="1"/>
              <a:t>es</a:t>
            </a:r>
            <a:r>
              <a:rPr lang="en-US" sz="4232" dirty="0"/>
              <a:t> contra el </a:t>
            </a:r>
            <a:r>
              <a:rPr lang="en-US" sz="4232" dirty="0" err="1"/>
              <a:t>Espíritu</a:t>
            </a:r>
            <a:r>
              <a:rPr lang="en-US" sz="4232" dirty="0"/>
              <a:t>, y el del </a:t>
            </a:r>
            <a:r>
              <a:rPr lang="en-US" sz="4232" dirty="0" err="1"/>
              <a:t>Espíritu</a:t>
            </a:r>
            <a:r>
              <a:rPr lang="en-US" sz="4232" dirty="0"/>
              <a:t> </a:t>
            </a:r>
            <a:r>
              <a:rPr lang="en-US" sz="4232" dirty="0" err="1"/>
              <a:t>es</a:t>
            </a:r>
            <a:r>
              <a:rPr lang="en-US" sz="4232" dirty="0"/>
              <a:t> contra la carne; y </a:t>
            </a:r>
            <a:r>
              <a:rPr lang="en-US" sz="4232" dirty="0" err="1"/>
              <a:t>éstos</a:t>
            </a:r>
            <a:r>
              <a:rPr lang="en-US" sz="4232" dirty="0"/>
              <a:t> se </a:t>
            </a:r>
            <a:r>
              <a:rPr lang="en-US" sz="4232" dirty="0" err="1">
                <a:solidFill>
                  <a:schemeClr val="accent4">
                    <a:lumMod val="75000"/>
                  </a:schemeClr>
                </a:solidFill>
              </a:rPr>
              <a:t>oponen</a:t>
            </a:r>
            <a:r>
              <a:rPr lang="en-US" sz="4232" dirty="0"/>
              <a:t> entre </a:t>
            </a:r>
            <a:r>
              <a:rPr lang="en-US" sz="4232" dirty="0" err="1"/>
              <a:t>sí</a:t>
            </a:r>
            <a:r>
              <a:rPr lang="en-US" sz="4232" dirty="0"/>
              <a:t>, para que no </a:t>
            </a:r>
            <a:r>
              <a:rPr lang="en-US" sz="4232" dirty="0" err="1"/>
              <a:t>hagáis</a:t>
            </a:r>
            <a:r>
              <a:rPr lang="en-US" sz="4232" dirty="0"/>
              <a:t> lo que </a:t>
            </a:r>
            <a:r>
              <a:rPr lang="en-US" sz="4232" dirty="0" err="1"/>
              <a:t>quisiereis</a:t>
            </a:r>
            <a:r>
              <a:rPr lang="en-US" sz="4232" dirty="0" smtClean="0"/>
              <a:t>.</a:t>
            </a:r>
            <a:r>
              <a:rPr lang="en-US" dirty="0" smtClean="0"/>
              <a:t>” </a:t>
            </a:r>
            <a:r>
              <a:rPr dirty="0" smtClean="0"/>
              <a:t>(</a:t>
            </a:r>
            <a:r>
              <a:rPr dirty="0"/>
              <a:t>Gl 5.16-17 NVI).</a:t>
            </a:r>
          </a:p>
          <a:p>
            <a:pPr marL="584200" indent="-584200" defTabSz="537463">
              <a:spcBef>
                <a:spcPts val="3800"/>
              </a:spcBef>
              <a:buBlip>
                <a:blip r:embed="rId2"/>
              </a:buBlip>
              <a:defRPr sz="4232"/>
            </a:pPr>
            <a:r>
              <a:rPr lang="en-US" dirty="0" smtClean="0"/>
              <a:t>El</a:t>
            </a:r>
            <a:r>
              <a:rPr dirty="0" smtClean="0"/>
              <a:t> </a:t>
            </a:r>
            <a:r>
              <a:rPr dirty="0" err="1" smtClean="0">
                <a:solidFill>
                  <a:schemeClr val="accent5">
                    <a:satOff val="19674"/>
                    <a:lumOff val="-24274"/>
                  </a:schemeClr>
                </a:solidFill>
              </a:rPr>
              <a:t>confli</a:t>
            </a:r>
            <a:r>
              <a:rPr lang="en-US" dirty="0" err="1" smtClean="0">
                <a:solidFill>
                  <a:schemeClr val="accent5">
                    <a:satOff val="19674"/>
                    <a:lumOff val="-24274"/>
                  </a:schemeClr>
                </a:solidFill>
              </a:rPr>
              <a:t>c</a:t>
            </a:r>
            <a:r>
              <a:rPr dirty="0" err="1" smtClean="0">
                <a:solidFill>
                  <a:schemeClr val="accent5">
                    <a:satOff val="19674"/>
                    <a:lumOff val="-24274"/>
                  </a:schemeClr>
                </a:solidFill>
              </a:rPr>
              <a:t>to</a:t>
            </a:r>
            <a:r>
              <a:rPr dirty="0" smtClean="0"/>
              <a:t> </a:t>
            </a:r>
            <a:r>
              <a:rPr dirty="0"/>
              <a:t>permanece, </a:t>
            </a:r>
            <a:r>
              <a:rPr dirty="0" err="1"/>
              <a:t>por</a:t>
            </a:r>
            <a:r>
              <a:rPr dirty="0"/>
              <a:t> </a:t>
            </a:r>
            <a:r>
              <a:rPr lang="en-US" dirty="0" err="1" smtClean="0"/>
              <a:t>eso</a:t>
            </a:r>
            <a:r>
              <a:rPr dirty="0" smtClean="0"/>
              <a:t> </a:t>
            </a:r>
            <a:r>
              <a:rPr lang="en-US" dirty="0" smtClean="0"/>
              <a:t>l</a:t>
            </a:r>
            <a:r>
              <a:rPr dirty="0" smtClean="0"/>
              <a:t>a </a:t>
            </a:r>
            <a:r>
              <a:rPr dirty="0" err="1" smtClean="0"/>
              <a:t>ex</a:t>
            </a:r>
            <a:r>
              <a:rPr lang="en-US" dirty="0" err="1" smtClean="0"/>
              <a:t>hortación</a:t>
            </a:r>
            <a:r>
              <a:rPr lang="en-US" dirty="0" smtClean="0"/>
              <a:t> </a:t>
            </a:r>
            <a:r>
              <a:rPr dirty="0" smtClean="0"/>
              <a:t>se </a:t>
            </a:r>
            <a:r>
              <a:rPr lang="en-US" dirty="0" err="1" smtClean="0"/>
              <a:t>hace</a:t>
            </a:r>
            <a:r>
              <a:rPr dirty="0" smtClean="0"/>
              <a:t> </a:t>
            </a:r>
            <a:r>
              <a:rPr dirty="0" err="1" smtClean="0"/>
              <a:t>neces</a:t>
            </a:r>
            <a:r>
              <a:rPr lang="en-US" dirty="0" err="1" smtClean="0"/>
              <a:t>a</a:t>
            </a:r>
            <a:r>
              <a:rPr dirty="0" err="1" smtClean="0"/>
              <a:t>ria</a:t>
            </a:r>
            <a:r>
              <a:rPr dirty="0"/>
              <a:t>: </a:t>
            </a:r>
            <a:r>
              <a:rPr dirty="0" smtClean="0">
                <a:solidFill>
                  <a:schemeClr val="accent1">
                    <a:hueOff val="167273"/>
                    <a:satOff val="2235"/>
                    <a:lumOff val="-22549"/>
                  </a:schemeClr>
                </a:solidFill>
              </a:rPr>
              <a:t>“</a:t>
            </a:r>
            <a:r>
              <a:rPr lang="en-US" dirty="0" err="1" smtClean="0">
                <a:solidFill>
                  <a:schemeClr val="accent1">
                    <a:hueOff val="167273"/>
                    <a:satOff val="2235"/>
                    <a:lumOff val="-22549"/>
                  </a:schemeClr>
                </a:solidFill>
              </a:rPr>
              <a:t>vivan</a:t>
            </a:r>
            <a:r>
              <a:rPr lang="en-US" dirty="0" smtClean="0">
                <a:solidFill>
                  <a:schemeClr val="accent1">
                    <a:hueOff val="167273"/>
                    <a:satOff val="2235"/>
                    <a:lumOff val="-22549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hueOff val="167273"/>
                    <a:satOff val="2235"/>
                    <a:lumOff val="-22549"/>
                  </a:schemeClr>
                </a:solidFill>
              </a:rPr>
              <a:t>por</a:t>
            </a:r>
            <a:r>
              <a:rPr lang="en-US" dirty="0" smtClean="0">
                <a:solidFill>
                  <a:schemeClr val="accent1">
                    <a:hueOff val="167273"/>
                    <a:satOff val="2235"/>
                    <a:lumOff val="-22549"/>
                  </a:schemeClr>
                </a:solidFill>
              </a:rPr>
              <a:t> el </a:t>
            </a:r>
            <a:r>
              <a:rPr dirty="0" err="1" smtClean="0">
                <a:solidFill>
                  <a:schemeClr val="accent1">
                    <a:hueOff val="167273"/>
                    <a:satOff val="2235"/>
                    <a:lumOff val="-22549"/>
                  </a:schemeClr>
                </a:solidFill>
              </a:rPr>
              <a:t>Espírit</a:t>
            </a:r>
            <a:r>
              <a:rPr lang="en-US" dirty="0" err="1" smtClean="0">
                <a:solidFill>
                  <a:schemeClr val="accent1">
                    <a:hueOff val="167273"/>
                    <a:satOff val="2235"/>
                    <a:lumOff val="-22549"/>
                  </a:schemeClr>
                </a:solidFill>
              </a:rPr>
              <a:t>u</a:t>
            </a:r>
            <a:r>
              <a:rPr dirty="0" smtClean="0">
                <a:solidFill>
                  <a:schemeClr val="accent1">
                    <a:hueOff val="167273"/>
                    <a:satOff val="2235"/>
                    <a:lumOff val="-22549"/>
                  </a:schemeClr>
                </a:solidFill>
              </a:rPr>
              <a:t>”</a:t>
            </a:r>
            <a:r>
              <a:rPr dirty="0" smtClean="0"/>
              <a:t>. </a:t>
            </a:r>
            <a:endParaRPr dirty="0"/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Romanos 8:37</a:t>
            </a:r>
          </a:p>
        </p:txBody>
      </p:sp>
      <p:sp>
        <p:nvSpPr>
          <p:cNvPr id="197" name="Shape 19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  <a:solidFill>
            <a:srgbClr val="DE5F00">
              <a:alpha val="80000"/>
            </a:srgbClr>
          </a:solidFill>
        </p:spPr>
        <p:txBody>
          <a:bodyPr/>
          <a:lstStyle>
            <a:lvl1pPr marL="0" indent="0" algn="ctr">
              <a:spcBef>
                <a:spcPts val="0"/>
              </a:spcBef>
              <a:buSzTx/>
              <a:buNone/>
              <a:defRPr sz="5900">
                <a:solidFill>
                  <a:srgbClr val="FFFFFF"/>
                </a:solidFill>
              </a:defRPr>
            </a:lvl1pPr>
          </a:lstStyle>
          <a:p>
            <a:r>
              <a:rPr dirty="0"/>
              <a:t>“… </a:t>
            </a:r>
            <a:r>
              <a:rPr lang="en-US" dirty="0" smtClean="0"/>
              <a:t>somos más que vencedores</a:t>
            </a:r>
            <a:r>
              <a:rPr dirty="0" smtClean="0"/>
              <a:t>…”</a:t>
            </a:r>
            <a:endParaRPr dirty="0"/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dirty="0" smtClean="0"/>
              <a:t>Una meta </a:t>
            </a:r>
            <a:r>
              <a:rPr lang="en-US" dirty="0" err="1" smtClean="0"/>
              <a:t>alcanzable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esta</a:t>
            </a:r>
            <a:r>
              <a:rPr lang="en-US" dirty="0" smtClean="0"/>
              <a:t> </a:t>
            </a:r>
            <a:r>
              <a:rPr lang="en-US" dirty="0" err="1" smtClean="0"/>
              <a:t>vida</a:t>
            </a:r>
            <a:endParaRPr dirty="0"/>
          </a:p>
        </p:txBody>
      </p:sp>
      <p:sp>
        <p:nvSpPr>
          <p:cNvPr id="200" name="Shape 20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r>
              <a:rPr dirty="0" smtClean="0">
                <a:solidFill>
                  <a:schemeClr val="tx2">
                    <a:lumMod val="10000"/>
                  </a:schemeClr>
                </a:solidFill>
              </a:rPr>
              <a:t>"</a:t>
            </a: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En esto se ha perfeccionado el amor en nosotros, para que tengamos confianza en el día del juicio; pues como él es, así somos nosotros en este 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mundo</a:t>
            </a:r>
            <a:r>
              <a:rPr dirty="0" smtClean="0">
                <a:solidFill>
                  <a:schemeClr val="tx2">
                    <a:lumMod val="10000"/>
                  </a:schemeClr>
                </a:solidFill>
              </a:rPr>
              <a:t>.” </a:t>
            </a:r>
            <a:r>
              <a:rPr dirty="0">
                <a:solidFill>
                  <a:schemeClr val="tx2">
                    <a:lumMod val="10000"/>
                  </a:schemeClr>
                </a:solidFill>
              </a:rPr>
              <a:t>(1 </a:t>
            </a:r>
            <a:r>
              <a:rPr dirty="0" smtClean="0">
                <a:solidFill>
                  <a:schemeClr val="tx2">
                    <a:lumMod val="10000"/>
                  </a:schemeClr>
                </a:solidFill>
              </a:rPr>
              <a:t>J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uan</a:t>
            </a:r>
            <a:r>
              <a:rPr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dirty="0">
                <a:solidFill>
                  <a:schemeClr val="tx2">
                    <a:lumMod val="10000"/>
                  </a:schemeClr>
                </a:solidFill>
              </a:rPr>
              <a:t>4:17 NVI).</a:t>
            </a:r>
          </a:p>
          <a:p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Nos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levantó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poderoso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Salvador</a:t>
            </a:r>
            <a:r>
              <a:rPr dirty="0" smtClean="0">
                <a:solidFill>
                  <a:schemeClr val="tx2">
                    <a:lumMod val="10000"/>
                  </a:schemeClr>
                </a:solidFill>
              </a:rPr>
              <a:t>... </a:t>
            </a:r>
            <a:r>
              <a:rPr lang="en-US" dirty="0" err="1">
                <a:solidFill>
                  <a:schemeClr val="tx2">
                    <a:lumMod val="10000"/>
                  </a:schemeClr>
                </a:solidFill>
              </a:rPr>
              <a:t>Salvación</a:t>
            </a: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 de </a:t>
            </a:r>
            <a:r>
              <a:rPr lang="en-US" dirty="0" err="1">
                <a:solidFill>
                  <a:schemeClr val="tx2">
                    <a:lumMod val="10000"/>
                  </a:schemeClr>
                </a:solidFill>
              </a:rPr>
              <a:t>nuestros</a:t>
            </a: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10000"/>
                  </a:schemeClr>
                </a:solidFill>
              </a:rPr>
              <a:t>enemigos</a:t>
            </a: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, y de la </a:t>
            </a:r>
            <a:r>
              <a:rPr lang="en-US" dirty="0" err="1">
                <a:solidFill>
                  <a:schemeClr val="tx2">
                    <a:lumMod val="10000"/>
                  </a:schemeClr>
                </a:solidFill>
              </a:rPr>
              <a:t>mano</a:t>
            </a: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 de </a:t>
            </a:r>
            <a:r>
              <a:rPr lang="en-US" dirty="0" err="1">
                <a:solidFill>
                  <a:schemeClr val="tx2">
                    <a:lumMod val="10000"/>
                  </a:schemeClr>
                </a:solidFill>
              </a:rPr>
              <a:t>todos</a:t>
            </a: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10000"/>
                  </a:schemeClr>
                </a:solidFill>
              </a:rPr>
              <a:t>los</a:t>
            </a: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 que </a:t>
            </a:r>
            <a:r>
              <a:rPr lang="en-US" dirty="0" err="1">
                <a:solidFill>
                  <a:schemeClr val="tx2">
                    <a:lumMod val="10000"/>
                  </a:schemeClr>
                </a:solidFill>
              </a:rPr>
              <a:t>nos</a:t>
            </a: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aborrecieron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; Para </a:t>
            </a:r>
            <a:r>
              <a:rPr lang="en-US" dirty="0" err="1">
                <a:solidFill>
                  <a:schemeClr val="tx2">
                    <a:lumMod val="10000"/>
                  </a:schemeClr>
                </a:solidFill>
              </a:rPr>
              <a:t>hacer</a:t>
            </a: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10000"/>
                  </a:schemeClr>
                </a:solidFill>
              </a:rPr>
              <a:t>misericordia</a:t>
            </a: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 con </a:t>
            </a:r>
            <a:r>
              <a:rPr lang="en-US" dirty="0" err="1">
                <a:solidFill>
                  <a:schemeClr val="tx2">
                    <a:lumMod val="10000"/>
                  </a:schemeClr>
                </a:solidFill>
              </a:rPr>
              <a:t>nuestros</a:t>
            </a: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padres, Y </a:t>
            </a:r>
            <a:r>
              <a:rPr lang="en-US" dirty="0" err="1">
                <a:solidFill>
                  <a:schemeClr val="tx2">
                    <a:lumMod val="10000"/>
                  </a:schemeClr>
                </a:solidFill>
              </a:rPr>
              <a:t>acordarse</a:t>
            </a: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 de </a:t>
            </a:r>
            <a:r>
              <a:rPr lang="en-US" dirty="0" err="1">
                <a:solidFill>
                  <a:schemeClr val="tx2">
                    <a:lumMod val="10000"/>
                  </a:schemeClr>
                </a:solidFill>
              </a:rPr>
              <a:t>su</a:t>
            </a: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10000"/>
                  </a:schemeClr>
                </a:solidFill>
              </a:rPr>
              <a:t>santo</a:t>
            </a: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pacto</a:t>
            </a:r>
            <a:r>
              <a:rPr dirty="0" smtClean="0">
                <a:solidFill>
                  <a:schemeClr val="tx2">
                    <a:lumMod val="10000"/>
                  </a:schemeClr>
                </a:solidFill>
              </a:rPr>
              <a:t>.” </a:t>
            </a:r>
            <a:r>
              <a:rPr dirty="0">
                <a:solidFill>
                  <a:schemeClr val="tx2">
                    <a:lumMod val="10000"/>
                  </a:schemeClr>
                </a:solidFill>
              </a:rPr>
              <a:t>(Lc 1.69-75 NVI)</a:t>
            </a:r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dirty="0" smtClean="0"/>
              <a:t>Una meta </a:t>
            </a:r>
            <a:r>
              <a:rPr lang="en-US" dirty="0" err="1" smtClean="0"/>
              <a:t>alcanzable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esta</a:t>
            </a:r>
            <a:r>
              <a:rPr lang="en-US" dirty="0" smtClean="0"/>
              <a:t> </a:t>
            </a:r>
            <a:r>
              <a:rPr lang="en-US" dirty="0" err="1" smtClean="0"/>
              <a:t>vida</a:t>
            </a:r>
            <a:endParaRPr dirty="0"/>
          </a:p>
        </p:txBody>
      </p:sp>
      <p:sp>
        <p:nvSpPr>
          <p:cNvPr id="203" name="Shape 203"/>
          <p:cNvSpPr>
            <a:spLocks noGrp="1"/>
          </p:cNvSpPr>
          <p:nvPr>
            <p:ph type="body" idx="1"/>
          </p:nvPr>
        </p:nvSpPr>
        <p:spPr>
          <a:xfrm>
            <a:off x="1270000" y="2484993"/>
            <a:ext cx="10464800" cy="676470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3500" dirty="0" smtClean="0">
                <a:solidFill>
                  <a:schemeClr val="tx2">
                    <a:lumMod val="10000"/>
                  </a:schemeClr>
                </a:solidFill>
              </a:rPr>
              <a:t>"</a:t>
            </a:r>
            <a:r>
              <a:rPr lang="en-US" sz="3500" dirty="0">
                <a:solidFill>
                  <a:schemeClr val="tx2">
                    <a:lumMod val="10000"/>
                  </a:schemeClr>
                </a:solidFill>
              </a:rPr>
              <a:t>Porque la gracia de Dios se ha manifestado para salvación a todos los </a:t>
            </a:r>
            <a:r>
              <a:rPr lang="en-US" sz="3500" dirty="0" smtClean="0">
                <a:solidFill>
                  <a:schemeClr val="tx2">
                    <a:lumMod val="10000"/>
                  </a:schemeClr>
                </a:solidFill>
              </a:rPr>
              <a:t>hombres, enseñándonos </a:t>
            </a:r>
            <a:r>
              <a:rPr lang="en-US" sz="3500" dirty="0">
                <a:solidFill>
                  <a:schemeClr val="tx2">
                    <a:lumMod val="10000"/>
                  </a:schemeClr>
                </a:solidFill>
              </a:rPr>
              <a:t>que, renunciando a la impiedad y a los deseos mundanos, vivamos en </a:t>
            </a:r>
            <a:r>
              <a:rPr lang="en-US" sz="3500" dirty="0">
                <a:solidFill>
                  <a:srgbClr val="C00000"/>
                </a:solidFill>
              </a:rPr>
              <a:t>este siglo </a:t>
            </a:r>
            <a:r>
              <a:rPr lang="en-US" sz="3500" dirty="0">
                <a:solidFill>
                  <a:schemeClr val="tx2">
                    <a:lumMod val="10000"/>
                  </a:schemeClr>
                </a:solidFill>
              </a:rPr>
              <a:t>sobria, justa y </a:t>
            </a:r>
            <a:r>
              <a:rPr lang="en-US" sz="3500" dirty="0" smtClean="0">
                <a:solidFill>
                  <a:schemeClr val="tx2">
                    <a:lumMod val="10000"/>
                  </a:schemeClr>
                </a:solidFill>
              </a:rPr>
              <a:t>piadosamente</a:t>
            </a:r>
            <a:r>
              <a:rPr lang="is-IS" sz="3500" dirty="0" smtClean="0">
                <a:solidFill>
                  <a:schemeClr val="tx2">
                    <a:lumMod val="10000"/>
                  </a:schemeClr>
                </a:solidFill>
              </a:rPr>
              <a:t>…</a:t>
            </a:r>
            <a:r>
              <a:rPr lang="en-US" sz="3500" b="1" baseline="30000" dirty="0">
                <a:solidFill>
                  <a:schemeClr val="tx2">
                    <a:lumMod val="10000"/>
                  </a:schemeClr>
                </a:solidFill>
              </a:rPr>
              <a:t> </a:t>
            </a:r>
            <a:r>
              <a:rPr lang="en-US" sz="3500" dirty="0">
                <a:solidFill>
                  <a:schemeClr val="tx2">
                    <a:lumMod val="10000"/>
                  </a:schemeClr>
                </a:solidFill>
              </a:rPr>
              <a:t>quien se dio a sí mismo por nosotros para redimirnos de toda iniquidad y purificar para sí un pueblo propio, celoso de buenas </a:t>
            </a:r>
            <a:r>
              <a:rPr lang="en-US" sz="3500" dirty="0" smtClean="0">
                <a:solidFill>
                  <a:schemeClr val="tx2">
                    <a:lumMod val="10000"/>
                  </a:schemeClr>
                </a:solidFill>
              </a:rPr>
              <a:t>obras </a:t>
            </a:r>
            <a:r>
              <a:rPr sz="3500" dirty="0" smtClean="0">
                <a:solidFill>
                  <a:schemeClr val="tx2">
                    <a:lumMod val="10000"/>
                  </a:schemeClr>
                </a:solidFill>
              </a:rPr>
              <a:t>(Tito </a:t>
            </a:r>
            <a:r>
              <a:rPr sz="3500" dirty="0">
                <a:solidFill>
                  <a:schemeClr val="tx2">
                    <a:lumMod val="10000"/>
                  </a:schemeClr>
                </a:solidFill>
              </a:rPr>
              <a:t>2:11-14 NVI).</a:t>
            </a:r>
          </a:p>
          <a:p>
            <a:pPr marL="463550" indent="-463550" defTabSz="426466">
              <a:spcBef>
                <a:spcPts val="3000"/>
              </a:spcBef>
              <a:defRPr sz="3358"/>
            </a:pPr>
            <a:r>
              <a:rPr dirty="0" smtClean="0">
                <a:solidFill>
                  <a:schemeClr val="tx2">
                    <a:lumMod val="10000"/>
                  </a:schemeClr>
                </a:solidFill>
              </a:rPr>
              <a:t>"</a:t>
            </a:r>
            <a:r>
              <a:rPr lang="en-US" sz="3358" dirty="0">
                <a:solidFill>
                  <a:schemeClr val="tx2">
                    <a:lumMod val="10000"/>
                  </a:schemeClr>
                </a:solidFill>
              </a:rPr>
              <a:t>Y el mismo Dios de paz os santifique por completo; y todo vuestro ser, espíritu, alma y cuerpo, sea guardado irreprensible para la venida de nuestro Señor </a:t>
            </a:r>
            <a:r>
              <a:rPr lang="en-US" sz="3358" dirty="0" smtClean="0">
                <a:solidFill>
                  <a:schemeClr val="tx2">
                    <a:lumMod val="10000"/>
                  </a:schemeClr>
                </a:solidFill>
              </a:rPr>
              <a:t>Jesucristo</a:t>
            </a:r>
            <a:r>
              <a:rPr dirty="0" smtClean="0">
                <a:solidFill>
                  <a:schemeClr val="tx2">
                    <a:lumMod val="10000"/>
                  </a:schemeClr>
                </a:solidFill>
              </a:rPr>
              <a:t>." </a:t>
            </a:r>
            <a:r>
              <a:rPr dirty="0">
                <a:solidFill>
                  <a:schemeClr val="tx2">
                    <a:lumMod val="10000"/>
                  </a:schemeClr>
                </a:solidFill>
              </a:rPr>
              <a:t>(1 Ts 5:23 NVI)</a:t>
            </a: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dirty="0" err="1" smtClean="0"/>
              <a:t>Tropezamos</a:t>
            </a:r>
            <a:r>
              <a:rPr lang="en-US" dirty="0" smtClean="0"/>
              <a:t>, </a:t>
            </a:r>
            <a:r>
              <a:rPr lang="en-US" dirty="0" err="1" smtClean="0"/>
              <a:t>pero</a:t>
            </a:r>
            <a:r>
              <a:rPr lang="en-US" dirty="0" smtClean="0"/>
              <a:t> </a:t>
            </a:r>
            <a:r>
              <a:rPr lang="en-US" dirty="0" err="1" smtClean="0"/>
              <a:t>podemos</a:t>
            </a:r>
            <a:r>
              <a:rPr lang="en-US" dirty="0" smtClean="0"/>
              <a:t> no </a:t>
            </a:r>
            <a:r>
              <a:rPr lang="en-US" dirty="0" err="1" smtClean="0"/>
              <a:t>tropezar</a:t>
            </a:r>
            <a:endParaRPr dirty="0"/>
          </a:p>
        </p:txBody>
      </p:sp>
      <p:sp>
        <p:nvSpPr>
          <p:cNvPr id="206" name="Shape 206"/>
          <p:cNvSpPr>
            <a:spLocks noGrp="1"/>
          </p:cNvSpPr>
          <p:nvPr>
            <p:ph type="body" idx="1"/>
          </p:nvPr>
        </p:nvSpPr>
        <p:spPr>
          <a:xfrm>
            <a:off x="1270000" y="2768599"/>
            <a:ext cx="10464800" cy="634304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01650" indent="-501650" defTabSz="461518">
              <a:spcBef>
                <a:spcPts val="3300"/>
              </a:spcBef>
              <a:defRPr sz="3634"/>
            </a:pPr>
            <a:r>
              <a:rPr dirty="0" smtClean="0">
                <a:solidFill>
                  <a:schemeClr val="tx2">
                    <a:lumMod val="10000"/>
                  </a:schemeClr>
                </a:solidFill>
              </a:rPr>
              <a:t>“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todos nosotros</a:t>
            </a:r>
            <a:r>
              <a:rPr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792" dirty="0" smtClean="0">
                <a:solidFill>
                  <a:srgbClr val="FC1F04"/>
                </a:solidFill>
              </a:rPr>
              <a:t>ofendemos</a:t>
            </a:r>
            <a:r>
              <a:rPr dirty="0" smtClean="0"/>
              <a:t> 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muchas veces</a:t>
            </a:r>
            <a:r>
              <a:rPr dirty="0" smtClean="0">
                <a:solidFill>
                  <a:schemeClr val="tx2">
                    <a:lumMod val="10000"/>
                  </a:schemeClr>
                </a:solidFill>
              </a:rPr>
              <a:t>”(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Santiago</a:t>
            </a:r>
            <a:r>
              <a:rPr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dirty="0">
                <a:solidFill>
                  <a:schemeClr val="tx2">
                    <a:lumMod val="10000"/>
                  </a:schemeClr>
                </a:solidFill>
              </a:rPr>
              <a:t>3.2). </a:t>
            </a:r>
            <a:r>
              <a:rPr dirty="0" smtClean="0">
                <a:solidFill>
                  <a:schemeClr val="tx2">
                    <a:lumMod val="10000"/>
                  </a:schemeClr>
                </a:solidFill>
              </a:rPr>
              <a:t>"</a:t>
            </a:r>
            <a:r>
              <a:rPr lang="en-US" sz="3634" dirty="0">
                <a:solidFill>
                  <a:schemeClr val="tx2">
                    <a:lumMod val="10000"/>
                  </a:schemeClr>
                </a:solidFill>
              </a:rPr>
              <a:t>Mas tenga la paciencia su obra completa, para que seáis </a:t>
            </a:r>
            <a:r>
              <a:rPr lang="en-US" sz="3634" dirty="0">
                <a:solidFill>
                  <a:srgbClr val="002060"/>
                </a:solidFill>
              </a:rPr>
              <a:t>perfectos y cabales, sin que os falte cosa alguna</a:t>
            </a:r>
            <a:r>
              <a:rPr dirty="0" smtClean="0">
                <a:solidFill>
                  <a:schemeClr val="tx2">
                    <a:lumMod val="10000"/>
                  </a:schemeClr>
                </a:solidFill>
              </a:rPr>
              <a:t>." (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Santiago</a:t>
            </a:r>
            <a:r>
              <a:rPr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dirty="0">
                <a:solidFill>
                  <a:schemeClr val="tx2">
                    <a:lumMod val="10000"/>
                  </a:schemeClr>
                </a:solidFill>
              </a:rPr>
              <a:t>1:4). "... </a:t>
            </a:r>
            <a:r>
              <a:rPr lang="en-US" sz="3634" dirty="0" err="1">
                <a:solidFill>
                  <a:schemeClr val="tx2">
                    <a:lumMod val="10000"/>
                  </a:schemeClr>
                </a:solidFill>
              </a:rPr>
              <a:t>Por</a:t>
            </a:r>
            <a:r>
              <a:rPr lang="en-US" sz="3634" dirty="0">
                <a:solidFill>
                  <a:schemeClr val="tx2">
                    <a:lumMod val="10000"/>
                  </a:schemeClr>
                </a:solidFill>
              </a:rPr>
              <a:t> lo </a:t>
            </a:r>
            <a:r>
              <a:rPr lang="en-US" sz="3634" dirty="0" err="1">
                <a:solidFill>
                  <a:schemeClr val="tx2">
                    <a:lumMod val="10000"/>
                  </a:schemeClr>
                </a:solidFill>
              </a:rPr>
              <a:t>cual</a:t>
            </a:r>
            <a:r>
              <a:rPr lang="en-US" sz="3634" dirty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3634" dirty="0" err="1">
                <a:solidFill>
                  <a:schemeClr val="tx2">
                    <a:lumMod val="10000"/>
                  </a:schemeClr>
                </a:solidFill>
              </a:rPr>
              <a:t>hermanos</a:t>
            </a:r>
            <a:r>
              <a:rPr lang="en-US" sz="3634" dirty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3634" dirty="0" err="1">
                <a:solidFill>
                  <a:schemeClr val="tx2">
                    <a:lumMod val="10000"/>
                  </a:schemeClr>
                </a:solidFill>
              </a:rPr>
              <a:t>tanto</a:t>
            </a:r>
            <a:r>
              <a:rPr lang="en-US" sz="3634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634" dirty="0" err="1">
                <a:solidFill>
                  <a:schemeClr val="tx2">
                    <a:lumMod val="10000"/>
                  </a:schemeClr>
                </a:solidFill>
              </a:rPr>
              <a:t>más</a:t>
            </a:r>
            <a:r>
              <a:rPr lang="en-US" sz="3634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634" dirty="0" err="1">
                <a:solidFill>
                  <a:schemeClr val="tx2">
                    <a:lumMod val="10000"/>
                  </a:schemeClr>
                </a:solidFill>
              </a:rPr>
              <a:t>procurad</a:t>
            </a:r>
            <a:r>
              <a:rPr lang="en-US" sz="3634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634" dirty="0" err="1">
                <a:solidFill>
                  <a:schemeClr val="tx2">
                    <a:lumMod val="10000"/>
                  </a:schemeClr>
                </a:solidFill>
              </a:rPr>
              <a:t>hacer</a:t>
            </a:r>
            <a:r>
              <a:rPr lang="en-US" sz="3634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634" dirty="0" err="1">
                <a:solidFill>
                  <a:schemeClr val="tx2">
                    <a:lumMod val="10000"/>
                  </a:schemeClr>
                </a:solidFill>
              </a:rPr>
              <a:t>firme</a:t>
            </a:r>
            <a:r>
              <a:rPr lang="en-US" sz="3634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634" dirty="0" err="1">
                <a:solidFill>
                  <a:schemeClr val="tx2">
                    <a:lumMod val="10000"/>
                  </a:schemeClr>
                </a:solidFill>
              </a:rPr>
              <a:t>vuestra</a:t>
            </a:r>
            <a:r>
              <a:rPr lang="en-US" sz="3634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634" dirty="0" err="1">
                <a:solidFill>
                  <a:schemeClr val="tx2">
                    <a:lumMod val="10000"/>
                  </a:schemeClr>
                </a:solidFill>
              </a:rPr>
              <a:t>vocación</a:t>
            </a:r>
            <a:r>
              <a:rPr lang="en-US" sz="3634" dirty="0">
                <a:solidFill>
                  <a:schemeClr val="tx2">
                    <a:lumMod val="10000"/>
                  </a:schemeClr>
                </a:solidFill>
              </a:rPr>
              <a:t> y </a:t>
            </a:r>
            <a:r>
              <a:rPr lang="en-US" sz="3634" dirty="0" err="1">
                <a:solidFill>
                  <a:schemeClr val="tx2">
                    <a:lumMod val="10000"/>
                  </a:schemeClr>
                </a:solidFill>
              </a:rPr>
              <a:t>elección</a:t>
            </a:r>
            <a:r>
              <a:rPr lang="en-US" sz="3634" dirty="0">
                <a:solidFill>
                  <a:schemeClr val="tx2">
                    <a:lumMod val="10000"/>
                  </a:schemeClr>
                </a:solidFill>
              </a:rPr>
              <a:t>; </a:t>
            </a:r>
            <a:r>
              <a:rPr lang="en-US" sz="3634" dirty="0" err="1">
                <a:solidFill>
                  <a:schemeClr val="tx2">
                    <a:lumMod val="10000"/>
                  </a:schemeClr>
                </a:solidFill>
              </a:rPr>
              <a:t>porque</a:t>
            </a:r>
            <a:r>
              <a:rPr lang="en-US" sz="3634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634" dirty="0" err="1">
                <a:solidFill>
                  <a:schemeClr val="tx2">
                    <a:lumMod val="10000"/>
                  </a:schemeClr>
                </a:solidFill>
              </a:rPr>
              <a:t>haciendo</a:t>
            </a:r>
            <a:r>
              <a:rPr lang="en-US" sz="3634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634" dirty="0" err="1">
                <a:solidFill>
                  <a:schemeClr val="tx2">
                    <a:lumMod val="10000"/>
                  </a:schemeClr>
                </a:solidFill>
              </a:rPr>
              <a:t>estas</a:t>
            </a:r>
            <a:r>
              <a:rPr lang="en-US" sz="3634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634" dirty="0" err="1">
                <a:solidFill>
                  <a:schemeClr val="tx2">
                    <a:lumMod val="10000"/>
                  </a:schemeClr>
                </a:solidFill>
              </a:rPr>
              <a:t>cosas</a:t>
            </a:r>
            <a:r>
              <a:rPr lang="en-US" sz="3634" dirty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3634" dirty="0">
                <a:solidFill>
                  <a:srgbClr val="C00000"/>
                </a:solidFill>
              </a:rPr>
              <a:t>no </a:t>
            </a:r>
            <a:r>
              <a:rPr lang="en-US" sz="3634" dirty="0" err="1">
                <a:solidFill>
                  <a:srgbClr val="C00000"/>
                </a:solidFill>
              </a:rPr>
              <a:t>caeréis</a:t>
            </a:r>
            <a:r>
              <a:rPr lang="en-US" sz="3634" dirty="0">
                <a:solidFill>
                  <a:srgbClr val="C00000"/>
                </a:solidFill>
              </a:rPr>
              <a:t> </a:t>
            </a:r>
            <a:r>
              <a:rPr lang="en-US" sz="3634" dirty="0" err="1">
                <a:solidFill>
                  <a:srgbClr val="C00000"/>
                </a:solidFill>
              </a:rPr>
              <a:t>jamás</a:t>
            </a:r>
            <a:r>
              <a:rPr dirty="0" smtClean="0">
                <a:solidFill>
                  <a:schemeClr val="tx2">
                    <a:lumMod val="10000"/>
                  </a:schemeClr>
                </a:solidFill>
              </a:rPr>
              <a:t>” </a:t>
            </a:r>
            <a:r>
              <a:rPr dirty="0">
                <a:solidFill>
                  <a:schemeClr val="tx2">
                    <a:lumMod val="10000"/>
                  </a:schemeClr>
                </a:solidFill>
              </a:rPr>
              <a:t>(2 Pe 1:10 NVI).</a:t>
            </a:r>
          </a:p>
          <a:p>
            <a:pPr marL="501650" indent="-501650" defTabSz="461518">
              <a:spcBef>
                <a:spcPts val="3300"/>
              </a:spcBef>
              <a:buBlip>
                <a:blip r:embed="rId2"/>
              </a:buBlip>
              <a:defRPr sz="3634"/>
            </a:pPr>
            <a:r>
              <a:rPr dirty="0"/>
              <a:t>“</a:t>
            </a:r>
            <a:r>
              <a:rPr dirty="0" smtClean="0">
                <a:solidFill>
                  <a:srgbClr val="FA3D06"/>
                </a:solidFill>
              </a:rPr>
              <a:t>S</a:t>
            </a:r>
            <a:r>
              <a:rPr lang="en-US" dirty="0" smtClean="0">
                <a:solidFill>
                  <a:srgbClr val="FA3D06"/>
                </a:solidFill>
              </a:rPr>
              <a:t>i decimos que no hemos pecado, mentimos y nos engañamos a nosotros mismos</a:t>
            </a:r>
            <a:r>
              <a:rPr dirty="0" smtClean="0"/>
              <a:t>” </a:t>
            </a:r>
            <a:r>
              <a:rPr dirty="0">
                <a:solidFill>
                  <a:schemeClr val="tx2">
                    <a:lumMod val="10000"/>
                  </a:schemeClr>
                </a:solidFill>
              </a:rPr>
              <a:t>(1 </a:t>
            </a:r>
            <a:r>
              <a:rPr dirty="0" smtClean="0">
                <a:solidFill>
                  <a:schemeClr val="tx2">
                    <a:lumMod val="10000"/>
                  </a:schemeClr>
                </a:solidFill>
              </a:rPr>
              <a:t>J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uan</a:t>
            </a:r>
            <a:r>
              <a:rPr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dirty="0">
                <a:solidFill>
                  <a:schemeClr val="tx2">
                    <a:lumMod val="10000"/>
                  </a:schemeClr>
                </a:solidFill>
              </a:rPr>
              <a:t>1.8). "Sabemos que todo 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aqu´l que es </a:t>
            </a:r>
            <a:r>
              <a:rPr dirty="0" smtClean="0">
                <a:solidFill>
                  <a:srgbClr val="081DF2"/>
                </a:solidFill>
              </a:rPr>
              <a:t>nacido </a:t>
            </a:r>
            <a:r>
              <a:rPr dirty="0">
                <a:solidFill>
                  <a:srgbClr val="081DF2"/>
                </a:solidFill>
              </a:rPr>
              <a:t>de </a:t>
            </a:r>
            <a:r>
              <a:rPr lang="en-US" dirty="0" smtClean="0">
                <a:solidFill>
                  <a:srgbClr val="081DF2"/>
                </a:solidFill>
              </a:rPr>
              <a:t>Dios no vive en </a:t>
            </a:r>
            <a:r>
              <a:rPr dirty="0" smtClean="0">
                <a:solidFill>
                  <a:srgbClr val="081DF2"/>
                </a:solidFill>
              </a:rPr>
              <a:t>pecado</a:t>
            </a:r>
            <a:r>
              <a:rPr dirty="0">
                <a:solidFill>
                  <a:schemeClr val="tx2">
                    <a:lumMod val="10000"/>
                  </a:schemeClr>
                </a:solidFill>
              </a:rPr>
              <a:t>"  (1 </a:t>
            </a:r>
            <a:r>
              <a:rPr dirty="0" smtClean="0">
                <a:solidFill>
                  <a:schemeClr val="tx2">
                    <a:lumMod val="10000"/>
                  </a:schemeClr>
                </a:solidFill>
              </a:rPr>
              <a:t>J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uan</a:t>
            </a:r>
            <a:r>
              <a:rPr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dirty="0">
                <a:solidFill>
                  <a:schemeClr val="tx2">
                    <a:lumMod val="10000"/>
                  </a:schemeClr>
                </a:solidFill>
              </a:rPr>
              <a:t>5:18).</a:t>
            </a:r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>
            <a:spLocks noGrp="1"/>
          </p:cNvSpPr>
          <p:nvPr>
            <p:ph type="title"/>
          </p:nvPr>
        </p:nvSpPr>
        <p:spPr>
          <a:xfrm>
            <a:off x="1115568" y="774700"/>
            <a:ext cx="10893552" cy="24384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dirty="0" smtClean="0"/>
              <a:t>La gran </a:t>
            </a:r>
            <a:r>
              <a:rPr lang="en-US" dirty="0" err="1"/>
              <a:t>c</a:t>
            </a:r>
            <a:r>
              <a:rPr lang="en-US" dirty="0" err="1" smtClean="0"/>
              <a:t>ontribución</a:t>
            </a:r>
            <a:r>
              <a:rPr lang="en-US" dirty="0" smtClean="0"/>
              <a:t> </a:t>
            </a:r>
            <a:r>
              <a:rPr lang="en-US" dirty="0" smtClean="0"/>
              <a:t>de Wesley</a:t>
            </a:r>
            <a:endParaRPr dirty="0"/>
          </a:p>
        </p:txBody>
      </p:sp>
      <p:sp>
        <p:nvSpPr>
          <p:cNvPr id="209" name="Shape 20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rPr dirty="0" smtClean="0">
                <a:solidFill>
                  <a:schemeClr val="tx2">
                    <a:lumMod val="10000"/>
                  </a:schemeClr>
                </a:solidFill>
              </a:rPr>
              <a:t>Su 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énfasis en la importancia de la obra de Cristo</a:t>
            </a:r>
            <a:r>
              <a:rPr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sz="5500" u="sng" dirty="0" smtClean="0">
                <a:solidFill>
                  <a:schemeClr val="accent5">
                    <a:satOff val="19674"/>
                    <a:lumOff val="-24274"/>
                  </a:schemeClr>
                </a:solidFill>
              </a:rPr>
              <a:t>e</a:t>
            </a:r>
            <a:r>
              <a:rPr lang="en-US" sz="5500" u="sng" dirty="0" smtClean="0">
                <a:solidFill>
                  <a:schemeClr val="accent5">
                    <a:satOff val="19674"/>
                    <a:lumOff val="-24274"/>
                  </a:schemeClr>
                </a:solidFill>
              </a:rPr>
              <a:t>n</a:t>
            </a:r>
            <a:r>
              <a:rPr sz="5500" dirty="0" smtClean="0">
                <a:solidFill>
                  <a:schemeClr val="accent5">
                    <a:satOff val="19674"/>
                    <a:lumOff val="-24274"/>
                  </a:schemeClr>
                </a:solidFill>
              </a:rPr>
              <a:t> n</a:t>
            </a:r>
            <a:r>
              <a:rPr lang="en-US" sz="5500" dirty="0" smtClean="0">
                <a:solidFill>
                  <a:schemeClr val="accent5">
                    <a:satOff val="19674"/>
                    <a:lumOff val="-24274"/>
                  </a:schemeClr>
                </a:solidFill>
              </a:rPr>
              <a:t>osotros</a:t>
            </a:r>
            <a:r>
              <a:rPr dirty="0" smtClean="0"/>
              <a:t> </a:t>
            </a:r>
            <a:r>
              <a:rPr lang="en-US" dirty="0" smtClean="0">
                <a:solidFill>
                  <a:schemeClr val="accent1">
                    <a:hueOff val="167273"/>
                    <a:satOff val="2235"/>
                    <a:lumOff val="-22549"/>
                  </a:schemeClr>
                </a:solidFill>
              </a:rPr>
              <a:t>así </a:t>
            </a:r>
            <a:r>
              <a:rPr lang="en-US" dirty="0" smtClean="0">
                <a:solidFill>
                  <a:schemeClr val="accent1">
                    <a:hueOff val="167273"/>
                    <a:satOff val="2235"/>
                    <a:lumOff val="-22549"/>
                  </a:schemeClr>
                </a:solidFill>
              </a:rPr>
              <a:t>como 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en lo que Él hizo</a:t>
            </a:r>
            <a:r>
              <a:rPr lang="en-US" dirty="0" smtClean="0">
                <a:solidFill>
                  <a:srgbClr val="5A554C"/>
                </a:solidFill>
              </a:rPr>
              <a:t> </a:t>
            </a:r>
            <a:r>
              <a:rPr dirty="0" smtClean="0">
                <a:solidFill>
                  <a:schemeClr val="accent5">
                    <a:satOff val="19674"/>
                    <a:lumOff val="-24274"/>
                  </a:schemeClr>
                </a:solidFill>
              </a:rPr>
              <a:t>por n</a:t>
            </a:r>
            <a:r>
              <a:rPr lang="en-US" dirty="0" smtClean="0">
                <a:solidFill>
                  <a:schemeClr val="accent5">
                    <a:satOff val="19674"/>
                    <a:lumOff val="-24274"/>
                  </a:schemeClr>
                </a:solidFill>
              </a:rPr>
              <a:t>osotro</a:t>
            </a:r>
            <a:r>
              <a:rPr dirty="0" smtClean="0">
                <a:solidFill>
                  <a:schemeClr val="accent5">
                    <a:satOff val="19674"/>
                    <a:lumOff val="-24274"/>
                  </a:schemeClr>
                </a:solidFill>
              </a:rPr>
              <a:t>s</a:t>
            </a:r>
            <a:r>
              <a:rPr dirty="0">
                <a:solidFill>
                  <a:schemeClr val="accent5">
                    <a:satOff val="19674"/>
                    <a:lumOff val="-24274"/>
                  </a:schemeClr>
                </a:solidFill>
              </a:rPr>
              <a:t>.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/>
          </p:cNvSpPr>
          <p:nvPr>
            <p:ph type="title"/>
          </p:nvPr>
        </p:nvSpPr>
        <p:spPr>
          <a:xfrm>
            <a:off x="1270000" y="850900"/>
            <a:ext cx="10464800" cy="2438400"/>
          </a:xfrm>
          <a:prstGeom prst="rect">
            <a:avLst/>
          </a:prstGeom>
        </p:spPr>
        <p:txBody>
          <a:bodyPr/>
          <a:lstStyle/>
          <a:p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Hechos</a:t>
            </a:r>
            <a:r>
              <a:rPr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dirty="0">
                <a:solidFill>
                  <a:schemeClr val="tx2">
                    <a:lumMod val="10000"/>
                  </a:schemeClr>
                </a:solidFill>
              </a:rPr>
              <a:t>1.6-8</a:t>
            </a:r>
          </a:p>
        </p:txBody>
      </p:sp>
      <p:sp>
        <p:nvSpPr>
          <p:cNvPr id="126" name="Shape 12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en-US" b="1" dirty="0" smtClean="0">
                <a:solidFill>
                  <a:schemeClr val="tx2">
                    <a:lumMod val="10000"/>
                  </a:schemeClr>
                </a:solidFill>
                <a:latin typeface="Al Bayan Plain" charset="-78"/>
                <a:ea typeface="Al Bayan Plain" charset="-78"/>
                <a:cs typeface="Al Bayan Plain" charset="-78"/>
              </a:rPr>
              <a:t>La </a:t>
            </a:r>
            <a:r>
              <a:rPr lang="en-US" b="1" dirty="0" err="1" smtClean="0">
                <a:solidFill>
                  <a:schemeClr val="tx2">
                    <a:lumMod val="10000"/>
                  </a:schemeClr>
                </a:solidFill>
                <a:latin typeface="Al Bayan Plain" charset="-78"/>
                <a:ea typeface="Al Bayan Plain" charset="-78"/>
                <a:cs typeface="Al Bayan Plain" charset="-78"/>
              </a:rPr>
              <a:t>cuestión</a:t>
            </a:r>
            <a:r>
              <a:rPr lang="en-US" b="1" dirty="0" smtClean="0">
                <a:solidFill>
                  <a:schemeClr val="tx2">
                    <a:lumMod val="10000"/>
                  </a:schemeClr>
                </a:solidFill>
                <a:latin typeface="Al Bayan Plain" charset="-78"/>
                <a:ea typeface="Al Bayan Plain" charset="-78"/>
                <a:cs typeface="Al Bayan Plain" charset="-78"/>
              </a:rPr>
              <a:t> del </a:t>
            </a:r>
            <a:r>
              <a:rPr b="1" dirty="0" err="1" smtClean="0">
                <a:solidFill>
                  <a:schemeClr val="tx2">
                    <a:lumMod val="10000"/>
                  </a:schemeClr>
                </a:solidFill>
                <a:latin typeface="Al Bayan Plain" charset="-78"/>
                <a:ea typeface="Al Bayan Plain" charset="-78"/>
                <a:cs typeface="Al Bayan Plain" charset="-78"/>
              </a:rPr>
              <a:t>Reino</a:t>
            </a:r>
            <a:r>
              <a:rPr b="1" dirty="0" smtClean="0">
                <a:solidFill>
                  <a:schemeClr val="tx2">
                    <a:lumMod val="10000"/>
                  </a:schemeClr>
                </a:solidFill>
                <a:latin typeface="Al Bayan Plain" charset="-78"/>
                <a:ea typeface="Al Bayan Plain" charset="-78"/>
                <a:cs typeface="Al Bayan Plain" charset="-78"/>
              </a:rPr>
              <a:t> </a:t>
            </a:r>
            <a:r>
              <a:rPr b="1" dirty="0">
                <a:solidFill>
                  <a:schemeClr val="tx2">
                    <a:lumMod val="10000"/>
                  </a:schemeClr>
                </a:solidFill>
                <a:latin typeface="Al Bayan Plain" charset="-78"/>
                <a:ea typeface="Al Bayan Plain" charset="-78"/>
                <a:cs typeface="Al Bayan Plain" charset="-78"/>
              </a:rPr>
              <a:t>de </a:t>
            </a:r>
            <a:r>
              <a:rPr b="1" dirty="0" smtClean="0">
                <a:solidFill>
                  <a:schemeClr val="tx2">
                    <a:lumMod val="10000"/>
                  </a:schemeClr>
                </a:solidFill>
                <a:latin typeface="Al Bayan Plain" charset="-78"/>
                <a:ea typeface="Al Bayan Plain" charset="-78"/>
                <a:cs typeface="Al Bayan Plain" charset="-78"/>
              </a:rPr>
              <a:t>D</a:t>
            </a:r>
            <a:r>
              <a:rPr lang="en-US" b="1" dirty="0" smtClean="0">
                <a:solidFill>
                  <a:schemeClr val="tx2">
                    <a:lumMod val="10000"/>
                  </a:schemeClr>
                </a:solidFill>
                <a:latin typeface="Al Bayan Plain" charset="-78"/>
                <a:ea typeface="Al Bayan Plain" charset="-78"/>
                <a:cs typeface="Al Bayan Plain" charset="-78"/>
              </a:rPr>
              <a:t>io</a:t>
            </a:r>
            <a:r>
              <a:rPr b="1" dirty="0" smtClean="0">
                <a:solidFill>
                  <a:schemeClr val="tx2">
                    <a:lumMod val="10000"/>
                  </a:schemeClr>
                </a:solidFill>
                <a:latin typeface="Al Bayan Plain" charset="-78"/>
                <a:ea typeface="Al Bayan Plain" charset="-78"/>
                <a:cs typeface="Al Bayan Plain" charset="-78"/>
              </a:rPr>
              <a:t>s </a:t>
            </a:r>
            <a:endParaRPr b="1" dirty="0">
              <a:solidFill>
                <a:schemeClr val="tx2">
                  <a:lumMod val="10000"/>
                </a:schemeClr>
              </a:solidFill>
              <a:latin typeface="Al Bayan Plain" charset="-78"/>
              <a:ea typeface="Al Bayan Plain" charset="-78"/>
              <a:cs typeface="Al Bayan Plain" charset="-78"/>
            </a:endParaRPr>
          </a:p>
          <a:p>
            <a:pPr>
              <a:buBlip>
                <a:blip r:embed="rId2"/>
              </a:buBlip>
            </a:pPr>
            <a:r>
              <a:rPr b="1" dirty="0">
                <a:solidFill>
                  <a:schemeClr val="tx2">
                    <a:lumMod val="10000"/>
                  </a:schemeClr>
                </a:solidFill>
                <a:latin typeface="Al Bayan Plain" charset="-78"/>
                <a:ea typeface="Al Bayan Plain" charset="-78"/>
                <a:cs typeface="Al Bayan Plain" charset="-78"/>
              </a:rPr>
              <a:t>Poder </a:t>
            </a:r>
            <a:r>
              <a:rPr b="1" dirty="0" smtClean="0">
                <a:solidFill>
                  <a:schemeClr val="tx2">
                    <a:lumMod val="10000"/>
                  </a:schemeClr>
                </a:solidFill>
                <a:latin typeface="Al Bayan Plain" charset="-78"/>
                <a:ea typeface="Al Bayan Plain" charset="-78"/>
                <a:cs typeface="Al Bayan Plain" charset="-78"/>
              </a:rPr>
              <a:t>d</a:t>
            </a:r>
            <a:r>
              <a:rPr lang="en-US" b="1" dirty="0" smtClean="0">
                <a:solidFill>
                  <a:schemeClr val="tx2">
                    <a:lumMod val="10000"/>
                  </a:schemeClr>
                </a:solidFill>
                <a:latin typeface="Al Bayan Plain" charset="-78"/>
                <a:ea typeface="Al Bayan Plain" charset="-78"/>
                <a:cs typeface="Al Bayan Plain" charset="-78"/>
              </a:rPr>
              <a:t>el</a:t>
            </a:r>
            <a:r>
              <a:rPr b="1" dirty="0" smtClean="0">
                <a:solidFill>
                  <a:schemeClr val="tx2">
                    <a:lumMod val="10000"/>
                  </a:schemeClr>
                </a:solidFill>
                <a:latin typeface="Al Bayan Plain" charset="-78"/>
                <a:ea typeface="Al Bayan Plain" charset="-78"/>
                <a:cs typeface="Al Bayan Plain" charset="-78"/>
              </a:rPr>
              <a:t> Espírit</a:t>
            </a:r>
            <a:r>
              <a:rPr lang="en-US" b="1" dirty="0" smtClean="0">
                <a:solidFill>
                  <a:schemeClr val="tx2">
                    <a:lumMod val="10000"/>
                  </a:schemeClr>
                </a:solidFill>
                <a:latin typeface="Al Bayan Plain" charset="-78"/>
                <a:ea typeface="Al Bayan Plain" charset="-78"/>
                <a:cs typeface="Al Bayan Plain" charset="-78"/>
              </a:rPr>
              <a:t>u</a:t>
            </a:r>
            <a:r>
              <a:rPr b="1" dirty="0" smtClean="0">
                <a:solidFill>
                  <a:schemeClr val="tx2">
                    <a:lumMod val="10000"/>
                  </a:schemeClr>
                </a:solidFill>
                <a:latin typeface="Al Bayan Plain" charset="-78"/>
                <a:ea typeface="Al Bayan Plain" charset="-78"/>
                <a:cs typeface="Al Bayan Plain" charset="-78"/>
              </a:rPr>
              <a:t> </a:t>
            </a:r>
            <a:r>
              <a:rPr b="1" dirty="0">
                <a:solidFill>
                  <a:schemeClr val="tx2">
                    <a:lumMod val="10000"/>
                  </a:schemeClr>
                </a:solidFill>
                <a:latin typeface="Al Bayan Plain" charset="-78"/>
                <a:ea typeface="Al Bayan Plain" charset="-78"/>
                <a:cs typeface="Al Bayan Plain" charset="-78"/>
              </a:rPr>
              <a:t>Santo</a:t>
            </a:r>
          </a:p>
          <a:p>
            <a:pPr>
              <a:spcBef>
                <a:spcPts val="3600"/>
              </a:spcBef>
              <a:buBlip>
                <a:blip r:embed="rId2"/>
              </a:buBlip>
            </a:pPr>
            <a:r>
              <a:rPr b="1" dirty="0" smtClean="0">
                <a:solidFill>
                  <a:schemeClr val="tx2">
                    <a:lumMod val="10000"/>
                  </a:schemeClr>
                </a:solidFill>
                <a:latin typeface="Al Bayan Plain" charset="-78"/>
                <a:ea typeface="Al Bayan Plain" charset="-78"/>
                <a:cs typeface="Al Bayan Plain" charset="-78"/>
              </a:rPr>
              <a:t>Mis</a:t>
            </a:r>
            <a:r>
              <a:rPr lang="en-US" b="1" dirty="0" smtClean="0">
                <a:solidFill>
                  <a:schemeClr val="tx2">
                    <a:lumMod val="10000"/>
                  </a:schemeClr>
                </a:solidFill>
                <a:latin typeface="Al Bayan Plain" charset="-78"/>
                <a:ea typeface="Al Bayan Plain" charset="-78"/>
                <a:cs typeface="Al Bayan Plain" charset="-78"/>
              </a:rPr>
              <a:t>ión</a:t>
            </a:r>
            <a:endParaRPr b="1" dirty="0">
              <a:solidFill>
                <a:schemeClr val="tx2">
                  <a:lumMod val="10000"/>
                </a:schemeClr>
              </a:solidFill>
              <a:latin typeface="Al Bayan Plain" charset="-78"/>
              <a:ea typeface="Al Bayan Plain" charset="-78"/>
              <a:cs typeface="Al Bayan Plain" charset="-78"/>
            </a:endParaRPr>
          </a:p>
          <a:p>
            <a:pPr lvl="1">
              <a:spcBef>
                <a:spcPts val="1700"/>
              </a:spcBef>
              <a:buBlip>
                <a:blip r:embed="rId2"/>
              </a:buBlip>
              <a:defRPr sz="3900">
                <a:solidFill>
                  <a:srgbClr val="A0978C"/>
                </a:solidFill>
              </a:defRPr>
            </a:pPr>
            <a:r>
              <a:rPr lang="en-US" b="1" dirty="0" err="1" smtClean="0">
                <a:solidFill>
                  <a:schemeClr val="tx2">
                    <a:lumMod val="10000"/>
                  </a:schemeClr>
                </a:solidFill>
                <a:latin typeface="Al Bayan Plain" charset="-78"/>
                <a:ea typeface="Al Bayan Plain" charset="-78"/>
                <a:cs typeface="Al Bayan Plain" charset="-78"/>
              </a:rPr>
              <a:t>Testificar</a:t>
            </a:r>
            <a:r>
              <a:rPr lang="en-US" b="1" dirty="0" smtClean="0">
                <a:solidFill>
                  <a:schemeClr val="tx2">
                    <a:lumMod val="10000"/>
                  </a:schemeClr>
                </a:solidFill>
                <a:latin typeface="Al Bayan Plain" charset="-78"/>
                <a:ea typeface="Al Bayan Plain" charset="-78"/>
                <a:cs typeface="Al Bayan Plain" charset="-78"/>
              </a:rPr>
              <a:t> y </a:t>
            </a:r>
            <a:r>
              <a:rPr lang="en-US" b="1" dirty="0" err="1" smtClean="0">
                <a:solidFill>
                  <a:schemeClr val="tx2">
                    <a:lumMod val="10000"/>
                  </a:schemeClr>
                </a:solidFill>
                <a:latin typeface="Al Bayan Plain" charset="-78"/>
                <a:ea typeface="Al Bayan Plain" charset="-78"/>
                <a:cs typeface="Al Bayan Plain" charset="-78"/>
              </a:rPr>
              <a:t>esparcir</a:t>
            </a:r>
            <a:r>
              <a:rPr lang="en-US" b="1" dirty="0" smtClean="0">
                <a:solidFill>
                  <a:schemeClr val="tx2">
                    <a:lumMod val="10000"/>
                  </a:schemeClr>
                </a:solidFill>
                <a:latin typeface="Al Bayan Plain" charset="-78"/>
                <a:ea typeface="Al Bayan Plain" charset="-78"/>
                <a:cs typeface="Al Bayan Plain" charset="-78"/>
              </a:rPr>
              <a:t> la </a:t>
            </a:r>
            <a:r>
              <a:rPr lang="en-US" b="1" dirty="0" err="1" smtClean="0">
                <a:solidFill>
                  <a:schemeClr val="tx2">
                    <a:lumMod val="10000"/>
                  </a:schemeClr>
                </a:solidFill>
                <a:latin typeface="Al Bayan Plain" charset="-78"/>
                <a:ea typeface="Al Bayan Plain" charset="-78"/>
                <a:cs typeface="Al Bayan Plain" charset="-78"/>
              </a:rPr>
              <a:t>santidad</a:t>
            </a:r>
            <a:r>
              <a:rPr lang="en-US" b="1" dirty="0" smtClean="0">
                <a:solidFill>
                  <a:schemeClr val="tx2">
                    <a:lumMod val="10000"/>
                  </a:schemeClr>
                </a:solidFill>
                <a:latin typeface="Al Bayan Plain" charset="-78"/>
                <a:ea typeface="Al Bayan Plain" charset="-78"/>
                <a:cs typeface="Al Bayan Plain" charset="-78"/>
              </a:rPr>
              <a:t> </a:t>
            </a:r>
            <a:r>
              <a:rPr lang="en-US" b="1" dirty="0" err="1" smtClean="0">
                <a:solidFill>
                  <a:schemeClr val="tx2">
                    <a:lumMod val="10000"/>
                  </a:schemeClr>
                </a:solidFill>
                <a:latin typeface="Al Bayan Plain" charset="-78"/>
                <a:ea typeface="Al Bayan Plain" charset="-78"/>
                <a:cs typeface="Al Bayan Plain" charset="-78"/>
              </a:rPr>
              <a:t>bíblica</a:t>
            </a:r>
            <a:endParaRPr b="1" dirty="0">
              <a:solidFill>
                <a:schemeClr val="tx2">
                  <a:lumMod val="10000"/>
                </a:schemeClr>
              </a:solidFill>
              <a:latin typeface="Al Bayan Plain" charset="-78"/>
              <a:ea typeface="Al Bayan Plain" charset="-78"/>
              <a:cs typeface="Al Bayan Plain" charset="-78"/>
            </a:endParaRPr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7000">
              <a:schemeClr val="accent1">
                <a:lumMod val="20000"/>
                <a:lumOff val="80000"/>
                <a:alpha val="35000"/>
              </a:schemeClr>
            </a:gs>
            <a:gs pos="100000">
              <a:srgbClr val="000000">
                <a:alpha val="35000"/>
              </a:srgb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/>
          </p:cNvSpPr>
          <p:nvPr>
            <p:ph type="title"/>
          </p:nvPr>
        </p:nvSpPr>
        <p:spPr>
          <a:xfrm>
            <a:off x="1270000" y="25400"/>
            <a:ext cx="10464800" cy="24384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¡</a:t>
            </a:r>
            <a:r>
              <a:rPr dirty="0" err="1" smtClean="0"/>
              <a:t>Rec</a:t>
            </a:r>
            <a:r>
              <a:rPr lang="en-US" dirty="0" err="1" smtClean="0"/>
              <a:t>i</a:t>
            </a:r>
            <a:r>
              <a:rPr dirty="0" err="1" smtClean="0"/>
              <a:t>b</a:t>
            </a:r>
            <a:r>
              <a:rPr lang="en-US" dirty="0" err="1" smtClean="0"/>
              <a:t>i</a:t>
            </a:r>
            <a:r>
              <a:rPr dirty="0" err="1" smtClean="0"/>
              <a:t>r</a:t>
            </a:r>
            <a:r>
              <a:rPr lang="en-US" dirty="0" err="1" smtClean="0"/>
              <a:t>é</a:t>
            </a:r>
            <a:r>
              <a:rPr dirty="0" err="1" smtClean="0"/>
              <a:t>is</a:t>
            </a:r>
            <a:r>
              <a:rPr dirty="0" smtClean="0"/>
              <a:t> </a:t>
            </a:r>
            <a:r>
              <a:rPr dirty="0" err="1"/>
              <a:t>poder</a:t>
            </a:r>
            <a:r>
              <a:rPr dirty="0"/>
              <a:t>!</a:t>
            </a:r>
          </a:p>
        </p:txBody>
      </p:sp>
      <p:sp>
        <p:nvSpPr>
          <p:cNvPr id="212" name="Shape 212"/>
          <p:cNvSpPr>
            <a:spLocks noGrp="1"/>
          </p:cNvSpPr>
          <p:nvPr>
            <p:ph type="body" idx="1"/>
          </p:nvPr>
        </p:nvSpPr>
        <p:spPr>
          <a:xfrm>
            <a:off x="1270000" y="2184151"/>
            <a:ext cx="10464800" cy="6299449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>
              <a:buBlip>
                <a:blip r:embed="rId2"/>
              </a:buBlip>
              <a:defRPr>
                <a:solidFill>
                  <a:srgbClr val="5A554C"/>
                </a:solidFill>
              </a:defRPr>
            </a:pPr>
            <a:r>
              <a:rPr dirty="0">
                <a:solidFill>
                  <a:schemeClr val="tx2">
                    <a:lumMod val="10000"/>
                  </a:schemeClr>
                </a:solidFill>
              </a:rPr>
              <a:t>Para Wesley, 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el</a:t>
            </a:r>
            <a:r>
              <a:rPr dirty="0" smtClean="0">
                <a:solidFill>
                  <a:schemeClr val="tx2">
                    <a:lumMod val="10000"/>
                  </a:schemeClr>
                </a:solidFill>
              </a:rPr>
              <a:t> mandam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ie</a:t>
            </a:r>
            <a:r>
              <a:rPr dirty="0" smtClean="0">
                <a:solidFill>
                  <a:schemeClr val="tx2">
                    <a:lumMod val="10000"/>
                  </a:schemeClr>
                </a:solidFill>
              </a:rPr>
              <a:t>nto </a:t>
            </a:r>
            <a:r>
              <a:rPr dirty="0">
                <a:solidFill>
                  <a:schemeClr val="tx2">
                    <a:lumMod val="10000"/>
                  </a:schemeClr>
                </a:solidFill>
              </a:rPr>
              <a:t>de Amar a </a:t>
            </a:r>
            <a:r>
              <a:rPr dirty="0" smtClean="0">
                <a:solidFill>
                  <a:schemeClr val="tx2">
                    <a:lumMod val="10000"/>
                  </a:schemeClr>
                </a:solidFill>
              </a:rPr>
              <a:t>D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ios sobre todas las cosas y al prójimo como a sí mismo, es una meta alcanzable en vida por el poder del Espíritu</a:t>
            </a:r>
            <a:r>
              <a:rPr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  <a:endParaRPr dirty="0">
              <a:solidFill>
                <a:schemeClr val="tx2">
                  <a:lumMod val="10000"/>
                </a:schemeClr>
              </a:solidFill>
            </a:endParaRPr>
          </a:p>
          <a:p>
            <a:pPr>
              <a:buBlip>
                <a:blip r:embed="rId2"/>
              </a:buBlip>
              <a:defRPr>
                <a:solidFill>
                  <a:srgbClr val="5A554C"/>
                </a:solidFill>
              </a:defRPr>
            </a:pPr>
            <a:r>
              <a:rPr dirty="0" smtClean="0">
                <a:solidFill>
                  <a:schemeClr val="tx2">
                    <a:lumMod val="10000"/>
                  </a:schemeClr>
                </a:solidFill>
              </a:rPr>
              <a:t>“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¡Lo que es imposible para el hombre es posible para Dios</a:t>
            </a:r>
            <a:r>
              <a:rPr dirty="0" smtClean="0">
                <a:solidFill>
                  <a:schemeClr val="tx2">
                    <a:lumMod val="10000"/>
                  </a:schemeClr>
                </a:solidFill>
              </a:rPr>
              <a:t>!"</a:t>
            </a:r>
            <a:endParaRPr dirty="0">
              <a:solidFill>
                <a:schemeClr val="tx2">
                  <a:lumMod val="10000"/>
                </a:schemeClr>
              </a:solidFill>
            </a:endParaRPr>
          </a:p>
          <a:p>
            <a:pPr>
              <a:buBlip>
                <a:blip r:embed="rId2"/>
              </a:buBlip>
              <a:defRPr>
                <a:solidFill>
                  <a:srgbClr val="5A554C"/>
                </a:solidFill>
              </a:defRPr>
            </a:pPr>
            <a:r>
              <a:rPr dirty="0">
                <a:solidFill>
                  <a:schemeClr val="tx2">
                    <a:lumMod val="10000"/>
                  </a:schemeClr>
                </a:solidFill>
              </a:rPr>
              <a:t>Podemos </a:t>
            </a:r>
            <a:r>
              <a:rPr dirty="0" smtClean="0">
                <a:solidFill>
                  <a:schemeClr val="tx2">
                    <a:lumMod val="10000"/>
                  </a:schemeClr>
                </a:solidFill>
              </a:rPr>
              <a:t>batal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l</a:t>
            </a:r>
            <a:r>
              <a:rPr dirty="0" smtClean="0">
                <a:solidFill>
                  <a:schemeClr val="tx2">
                    <a:lumMod val="10000"/>
                  </a:schemeClr>
                </a:solidFill>
              </a:rPr>
              <a:t>ar co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n </a:t>
            </a:r>
            <a:r>
              <a:rPr dirty="0" smtClean="0">
                <a:solidFill>
                  <a:schemeClr val="tx2">
                    <a:lumMod val="10000"/>
                  </a:schemeClr>
                </a:solidFill>
              </a:rPr>
              <a:t>esperan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z</a:t>
            </a:r>
            <a:r>
              <a:rPr dirty="0" smtClean="0">
                <a:solidFill>
                  <a:schemeClr val="tx2">
                    <a:lumMod val="10000"/>
                  </a:schemeClr>
                </a:solidFill>
              </a:rPr>
              <a:t>a </a:t>
            </a:r>
            <a:r>
              <a:rPr dirty="0">
                <a:solidFill>
                  <a:schemeClr val="tx2">
                    <a:lumMod val="10000"/>
                  </a:schemeClr>
                </a:solidFill>
              </a:rPr>
              <a:t>contra 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el </a:t>
            </a:r>
            <a:r>
              <a:rPr dirty="0" smtClean="0">
                <a:solidFill>
                  <a:schemeClr val="tx2">
                    <a:lumMod val="10000"/>
                  </a:schemeClr>
                </a:solidFill>
              </a:rPr>
              <a:t>pecado</a:t>
            </a:r>
            <a:r>
              <a:rPr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/>
          </p:cNvSpPr>
          <p:nvPr>
            <p:ph type="title"/>
          </p:nvPr>
        </p:nvSpPr>
        <p:spPr>
          <a:xfrm>
            <a:off x="1270000" y="303722"/>
            <a:ext cx="10464800" cy="2464878"/>
          </a:xfrm>
          <a:prstGeom prst="rect">
            <a:avLst/>
          </a:prstGeom>
        </p:spPr>
        <p:txBody>
          <a:bodyPr>
            <a:normAutofit/>
          </a:bodyPr>
          <a:lstStyle>
            <a:lvl1pPr defTabSz="461518">
              <a:defRPr sz="6320"/>
            </a:lvl1pPr>
          </a:lstStyle>
          <a:p>
            <a:r>
              <a:rPr dirty="0" smtClean="0"/>
              <a:t>Promesas </a:t>
            </a:r>
            <a:r>
              <a:rPr dirty="0"/>
              <a:t>de </a:t>
            </a:r>
            <a:r>
              <a:rPr dirty="0" smtClean="0"/>
              <a:t>D</a:t>
            </a:r>
            <a:r>
              <a:rPr lang="en-US" dirty="0" smtClean="0"/>
              <a:t>ios en el AT cumpliéndose en el</a:t>
            </a:r>
            <a:r>
              <a:rPr dirty="0" smtClean="0"/>
              <a:t> </a:t>
            </a:r>
            <a:r>
              <a:rPr dirty="0"/>
              <a:t>NT</a:t>
            </a:r>
          </a:p>
        </p:txBody>
      </p:sp>
      <p:sp>
        <p:nvSpPr>
          <p:cNvPr id="215" name="Shape 215"/>
          <p:cNvSpPr>
            <a:spLocks noGrp="1"/>
          </p:cNvSpPr>
          <p:nvPr>
            <p:ph type="body" idx="1"/>
          </p:nvPr>
        </p:nvSpPr>
        <p:spPr>
          <a:xfrm>
            <a:off x="1270000" y="2768600"/>
            <a:ext cx="10464800" cy="609454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558800" indent="-558800" defTabSz="514095">
              <a:spcBef>
                <a:spcPts val="3600"/>
              </a:spcBef>
              <a:defRPr sz="4048"/>
            </a:pPr>
            <a:r>
              <a:rPr dirty="0" smtClean="0">
                <a:solidFill>
                  <a:schemeClr val="tx2">
                    <a:lumMod val="10000"/>
                  </a:schemeClr>
                </a:solidFill>
              </a:rPr>
              <a:t>"</a:t>
            </a:r>
            <a:r>
              <a:rPr lang="en-US" sz="4048" dirty="0">
                <a:solidFill>
                  <a:schemeClr val="tx2">
                    <a:lumMod val="10000"/>
                  </a:schemeClr>
                </a:solidFill>
              </a:rPr>
              <a:t>Y circuncidará Jehová tu Dios tu corazón, y el corazón de tu descendencia, para que ames a Jehová tu Dios con todo tu corazón y con toda tu alma, a fin de que vivas</a:t>
            </a:r>
            <a:r>
              <a:rPr dirty="0" smtClean="0">
                <a:solidFill>
                  <a:schemeClr val="tx2">
                    <a:lumMod val="10000"/>
                  </a:schemeClr>
                </a:solidFill>
              </a:rPr>
              <a:t>” </a:t>
            </a:r>
            <a:r>
              <a:rPr dirty="0">
                <a:solidFill>
                  <a:schemeClr val="tx2">
                    <a:lumMod val="10000"/>
                  </a:schemeClr>
                </a:solidFill>
              </a:rPr>
              <a:t>(Dt 30:6 NVI)</a:t>
            </a:r>
          </a:p>
          <a:p>
            <a:pPr marL="558800" indent="-558800" defTabSz="514095">
              <a:spcBef>
                <a:spcPts val="3600"/>
              </a:spcBef>
              <a:defRPr sz="4048"/>
            </a:pPr>
            <a:r>
              <a:rPr dirty="0" smtClean="0">
                <a:solidFill>
                  <a:schemeClr val="tx2">
                    <a:lumMod val="10000"/>
                  </a:schemeClr>
                </a:solidFill>
              </a:rPr>
              <a:t>"</a:t>
            </a:r>
            <a:r>
              <a:rPr lang="en-US" sz="4048" dirty="0">
                <a:solidFill>
                  <a:schemeClr val="tx2">
                    <a:lumMod val="10000"/>
                  </a:schemeClr>
                </a:solidFill>
              </a:rPr>
              <a:t>Y pondré dentro de vosotros mi Espíritu, y haré que andéis en mis estatutos, y guardéis mis preceptos, y los pongáis por obra</a:t>
            </a:r>
            <a:r>
              <a:rPr dirty="0" smtClean="0">
                <a:solidFill>
                  <a:schemeClr val="tx2">
                    <a:lumMod val="10000"/>
                  </a:schemeClr>
                </a:solidFill>
              </a:rPr>
              <a:t>… </a:t>
            </a:r>
            <a:r>
              <a:rPr lang="en-US" sz="4048" dirty="0">
                <a:solidFill>
                  <a:schemeClr val="tx2">
                    <a:lumMod val="10000"/>
                  </a:schemeClr>
                </a:solidFill>
              </a:rPr>
              <a:t>Y os guardaré de todas vuestras inmundicias</a:t>
            </a:r>
            <a:r>
              <a:rPr dirty="0" smtClean="0">
                <a:solidFill>
                  <a:schemeClr val="tx2">
                    <a:lumMod val="10000"/>
                  </a:schemeClr>
                </a:solidFill>
              </a:rPr>
              <a:t>” </a:t>
            </a:r>
            <a:r>
              <a:rPr dirty="0">
                <a:solidFill>
                  <a:schemeClr val="tx2">
                    <a:lumMod val="10000"/>
                  </a:schemeClr>
                </a:solidFill>
              </a:rPr>
              <a:t>(Ez 36.27 e 29 NVI)</a:t>
            </a:r>
          </a:p>
        </p:txBody>
      </p: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err="1">
                <a:solidFill>
                  <a:schemeClr val="accent5">
                    <a:satOff val="19674"/>
                    <a:lumOff val="-24274"/>
                  </a:schemeClr>
                </a:solidFill>
              </a:rPr>
              <a:t>E</a:t>
            </a:r>
            <a:r>
              <a:rPr dirty="0" err="1" smtClean="0">
                <a:solidFill>
                  <a:schemeClr val="accent5">
                    <a:satOff val="19674"/>
                    <a:lumOff val="-24274"/>
                  </a:schemeClr>
                </a:solidFill>
              </a:rPr>
              <a:t>ntera</a:t>
            </a:r>
            <a:r>
              <a:rPr dirty="0" smtClean="0"/>
              <a:t> </a:t>
            </a:r>
            <a:r>
              <a:rPr dirty="0" err="1" smtClean="0"/>
              <a:t>Santifica</a:t>
            </a:r>
            <a:r>
              <a:rPr lang="en-US" dirty="0" err="1" smtClean="0"/>
              <a:t>ción</a:t>
            </a:r>
            <a:endParaRPr dirty="0"/>
          </a:p>
        </p:txBody>
      </p:sp>
      <p:sp>
        <p:nvSpPr>
          <p:cNvPr id="218" name="Shape 21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527050" indent="-527050" defTabSz="484886">
              <a:spcBef>
                <a:spcPts val="3400"/>
              </a:spcBef>
              <a:buBlip>
                <a:blip r:embed="rId2"/>
              </a:buBlip>
              <a:defRPr sz="3818"/>
            </a:pPr>
            <a:r>
              <a:rPr dirty="0"/>
              <a:t>"</a:t>
            </a:r>
            <a:r>
              <a:rPr dirty="0" smtClean="0">
                <a:solidFill>
                  <a:schemeClr val="accent2"/>
                </a:solidFill>
              </a:rPr>
              <a:t>A</a:t>
            </a:r>
            <a:r>
              <a:rPr lang="en-US" dirty="0" smtClean="0">
                <a:solidFill>
                  <a:schemeClr val="accent2"/>
                </a:solidFill>
              </a:rPr>
              <a:t>bsteneos</a:t>
            </a:r>
            <a:r>
              <a:rPr dirty="0" smtClean="0">
                <a:solidFill>
                  <a:srgbClr val="5A554C"/>
                </a:solidFill>
              </a:rPr>
              <a:t> </a:t>
            </a:r>
            <a:r>
              <a:rPr dirty="0">
                <a:solidFill>
                  <a:srgbClr val="5A554C"/>
                </a:solidFill>
              </a:rPr>
              <a:t>de</a:t>
            </a:r>
            <a:r>
              <a:rPr dirty="0">
                <a:solidFill>
                  <a:schemeClr val="accent5">
                    <a:satOff val="19674"/>
                    <a:lumOff val="-24274"/>
                  </a:schemeClr>
                </a:solidFill>
              </a:rPr>
              <a:t> </a:t>
            </a:r>
            <a:r>
              <a:rPr u="sng" dirty="0">
                <a:solidFill>
                  <a:schemeClr val="accent5">
                    <a:satOff val="19674"/>
                    <a:lumOff val="-24274"/>
                  </a:schemeClr>
                </a:solidFill>
              </a:rPr>
              <a:t>toda</a:t>
            </a:r>
            <a:r>
              <a:rPr dirty="0">
                <a:solidFill>
                  <a:schemeClr val="accent5">
                    <a:satOff val="19674"/>
                    <a:lumOff val="-24274"/>
                  </a:schemeClr>
                </a:solidFill>
              </a:rPr>
              <a:t> </a:t>
            </a:r>
            <a:r>
              <a:rPr lang="en-US" dirty="0" smtClean="0">
                <a:solidFill>
                  <a:srgbClr val="5A554C"/>
                </a:solidFill>
              </a:rPr>
              <a:t>especie</a:t>
            </a:r>
            <a:r>
              <a:rPr dirty="0" smtClean="0">
                <a:solidFill>
                  <a:srgbClr val="5A554C"/>
                </a:solidFill>
              </a:rPr>
              <a:t> </a:t>
            </a:r>
            <a:r>
              <a:rPr dirty="0">
                <a:solidFill>
                  <a:srgbClr val="5A554C"/>
                </a:solidFill>
              </a:rPr>
              <a:t>de mal</a:t>
            </a:r>
            <a:r>
              <a:rPr dirty="0"/>
              <a:t>. </a:t>
            </a:r>
            <a:r>
              <a:rPr lang="en-US" dirty="0" smtClean="0"/>
              <a:t>Y</a:t>
            </a:r>
            <a:r>
              <a:rPr dirty="0" smtClean="0"/>
              <a:t> </a:t>
            </a:r>
            <a:r>
              <a:rPr lang="en-US" dirty="0" smtClean="0"/>
              <a:t>el mismo</a:t>
            </a:r>
            <a:r>
              <a:rPr dirty="0" smtClean="0"/>
              <a:t> </a:t>
            </a:r>
            <a:r>
              <a:rPr dirty="0" smtClean="0">
                <a:solidFill>
                  <a:schemeClr val="accent3">
                    <a:hueOff val="-252136"/>
                    <a:satOff val="8184"/>
                    <a:lumOff val="-6666"/>
                  </a:schemeClr>
                </a:solidFill>
              </a:rPr>
              <a:t>D</a:t>
            </a:r>
            <a:r>
              <a:rPr lang="en-US" dirty="0" smtClean="0">
                <a:solidFill>
                  <a:schemeClr val="accent3">
                    <a:hueOff val="-252136"/>
                    <a:satOff val="8184"/>
                    <a:lumOff val="-6666"/>
                  </a:schemeClr>
                </a:solidFill>
              </a:rPr>
              <a:t>io</a:t>
            </a:r>
            <a:r>
              <a:rPr dirty="0" smtClean="0">
                <a:solidFill>
                  <a:schemeClr val="accent3">
                    <a:hueOff val="-252136"/>
                    <a:satOff val="8184"/>
                    <a:lumOff val="-6666"/>
                  </a:schemeClr>
                </a:solidFill>
              </a:rPr>
              <a:t>s</a:t>
            </a:r>
            <a:r>
              <a:rPr dirty="0" smtClean="0"/>
              <a:t> </a:t>
            </a:r>
            <a:r>
              <a:rPr dirty="0" smtClean="0">
                <a:solidFill>
                  <a:schemeClr val="accent3">
                    <a:hueOff val="-252136"/>
                    <a:satOff val="8184"/>
                    <a:lumOff val="-6666"/>
                  </a:schemeClr>
                </a:solidFill>
              </a:rPr>
              <a:t>d</a:t>
            </a:r>
            <a:r>
              <a:rPr lang="en-US" dirty="0" smtClean="0">
                <a:solidFill>
                  <a:schemeClr val="accent3">
                    <a:hueOff val="-252136"/>
                    <a:satOff val="8184"/>
                    <a:lumOff val="-6666"/>
                  </a:schemeClr>
                </a:solidFill>
              </a:rPr>
              <a:t>e</a:t>
            </a:r>
            <a:r>
              <a:rPr dirty="0" smtClean="0">
                <a:solidFill>
                  <a:schemeClr val="accent3">
                    <a:hueOff val="-252136"/>
                    <a:satOff val="8184"/>
                    <a:lumOff val="-6666"/>
                  </a:schemeClr>
                </a:solidFill>
              </a:rPr>
              <a:t> </a:t>
            </a:r>
            <a:r>
              <a:rPr dirty="0">
                <a:solidFill>
                  <a:schemeClr val="accent3">
                    <a:hueOff val="-252136"/>
                    <a:satOff val="8184"/>
                    <a:lumOff val="-6666"/>
                  </a:schemeClr>
                </a:solidFill>
              </a:rPr>
              <a:t>paz</a:t>
            </a:r>
            <a:r>
              <a:rPr dirty="0"/>
              <a:t> </a:t>
            </a:r>
            <a:r>
              <a:rPr dirty="0">
                <a:solidFill>
                  <a:srgbClr val="5A554C"/>
                </a:solidFill>
              </a:rPr>
              <a:t>os </a:t>
            </a:r>
            <a:r>
              <a:rPr dirty="0">
                <a:solidFill>
                  <a:schemeClr val="accent1"/>
                </a:solidFill>
              </a:rPr>
              <a:t>santifique</a:t>
            </a:r>
            <a:r>
              <a:rPr dirty="0">
                <a:solidFill>
                  <a:schemeClr val="accent5">
                    <a:satOff val="19674"/>
                    <a:lumOff val="-24274"/>
                  </a:schemeClr>
                </a:solidFill>
              </a:rPr>
              <a:t> </a:t>
            </a:r>
            <a:r>
              <a:rPr lang="en-US" u="sng" dirty="0" err="1" smtClean="0">
                <a:solidFill>
                  <a:schemeClr val="accent5">
                    <a:satOff val="19674"/>
                    <a:lumOff val="-24274"/>
                  </a:schemeClr>
                </a:solidFill>
              </a:rPr>
              <a:t>por</a:t>
            </a:r>
            <a:r>
              <a:rPr lang="en-US" u="sng" dirty="0" smtClean="0">
                <a:solidFill>
                  <a:schemeClr val="accent5">
                    <a:satOff val="19674"/>
                    <a:lumOff val="-24274"/>
                  </a:schemeClr>
                </a:solidFill>
              </a:rPr>
              <a:t> </a:t>
            </a:r>
            <a:r>
              <a:rPr lang="en-US" u="sng" dirty="0" err="1" smtClean="0">
                <a:solidFill>
                  <a:schemeClr val="accent5">
                    <a:satOff val="19674"/>
                    <a:lumOff val="-24274"/>
                  </a:schemeClr>
                </a:solidFill>
              </a:rPr>
              <a:t>completo</a:t>
            </a:r>
            <a:r>
              <a:rPr lang="en-US" dirty="0" smtClean="0"/>
              <a:t>; y</a:t>
            </a:r>
            <a:r>
              <a:rPr dirty="0" smtClean="0"/>
              <a:t> </a:t>
            </a:r>
            <a:r>
              <a:rPr u="sng" dirty="0">
                <a:solidFill>
                  <a:schemeClr val="accent5">
                    <a:satOff val="19674"/>
                    <a:lumOff val="-24274"/>
                  </a:schemeClr>
                </a:solidFill>
              </a:rPr>
              <a:t>todo</a:t>
            </a:r>
            <a:r>
              <a:rPr dirty="0">
                <a:solidFill>
                  <a:schemeClr val="accent1">
                    <a:hueOff val="167273"/>
                    <a:satOff val="2235"/>
                    <a:lumOff val="-22549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satOff val="19674"/>
                    <a:lumOff val="-24274"/>
                  </a:schemeClr>
                </a:solidFill>
              </a:rPr>
              <a:t>vuestro</a:t>
            </a:r>
            <a:r>
              <a:rPr dirty="0" smtClean="0">
                <a:solidFill>
                  <a:schemeClr val="accent5">
                    <a:satOff val="19674"/>
                    <a:lumOff val="-24274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satOff val="19674"/>
                    <a:lumOff val="-24274"/>
                  </a:schemeClr>
                </a:solidFill>
              </a:rPr>
              <a:t>ser</a:t>
            </a:r>
            <a:r>
              <a:rPr lang="en-US" dirty="0" smtClean="0">
                <a:solidFill>
                  <a:schemeClr val="accent5">
                    <a:satOff val="19674"/>
                    <a:lumOff val="-24274"/>
                  </a:schemeClr>
                </a:solidFill>
              </a:rPr>
              <a:t>, </a:t>
            </a:r>
            <a:r>
              <a:rPr dirty="0" err="1" smtClean="0">
                <a:solidFill>
                  <a:schemeClr val="accent5">
                    <a:satOff val="19674"/>
                    <a:lumOff val="-24274"/>
                  </a:schemeClr>
                </a:solidFill>
              </a:rPr>
              <a:t>espírit</a:t>
            </a:r>
            <a:r>
              <a:rPr lang="en-US" dirty="0" err="1" smtClean="0">
                <a:solidFill>
                  <a:schemeClr val="accent5">
                    <a:satOff val="19674"/>
                    <a:lumOff val="-24274"/>
                  </a:schemeClr>
                </a:solidFill>
              </a:rPr>
              <a:t>u</a:t>
            </a:r>
            <a:r>
              <a:rPr dirty="0" smtClean="0">
                <a:solidFill>
                  <a:schemeClr val="accent5">
                    <a:satOff val="19674"/>
                    <a:lumOff val="-24274"/>
                  </a:schemeClr>
                </a:solidFill>
              </a:rPr>
              <a:t>, </a:t>
            </a:r>
            <a:r>
              <a:rPr dirty="0">
                <a:solidFill>
                  <a:schemeClr val="accent5">
                    <a:satOff val="19674"/>
                    <a:lumOff val="-24274"/>
                  </a:schemeClr>
                </a:solidFill>
              </a:rPr>
              <a:t>alma </a:t>
            </a:r>
            <a:r>
              <a:rPr lang="en-US" dirty="0" smtClean="0">
                <a:solidFill>
                  <a:schemeClr val="accent5">
                    <a:satOff val="19674"/>
                    <a:lumOff val="-24274"/>
                  </a:schemeClr>
                </a:solidFill>
              </a:rPr>
              <a:t>y </a:t>
            </a:r>
            <a:r>
              <a:rPr dirty="0" err="1" smtClean="0">
                <a:solidFill>
                  <a:schemeClr val="accent5">
                    <a:satOff val="19674"/>
                    <a:lumOff val="-24274"/>
                  </a:schemeClr>
                </a:solidFill>
              </a:rPr>
              <a:t>c</a:t>
            </a:r>
            <a:r>
              <a:rPr lang="en-US" dirty="0" err="1" smtClean="0">
                <a:solidFill>
                  <a:schemeClr val="accent5">
                    <a:satOff val="19674"/>
                    <a:lumOff val="-24274"/>
                  </a:schemeClr>
                </a:solidFill>
              </a:rPr>
              <a:t>ue</a:t>
            </a:r>
            <a:r>
              <a:rPr dirty="0" err="1" smtClean="0">
                <a:solidFill>
                  <a:schemeClr val="accent5">
                    <a:satOff val="19674"/>
                    <a:lumOff val="-24274"/>
                  </a:schemeClr>
                </a:solidFill>
              </a:rPr>
              <a:t>rpo</a:t>
            </a:r>
            <a:r>
              <a:rPr dirty="0" smtClean="0"/>
              <a:t> </a:t>
            </a:r>
            <a:r>
              <a:rPr lang="en-US" dirty="0" smtClean="0"/>
              <a:t>sea </a:t>
            </a:r>
            <a:r>
              <a:rPr lang="en-US" dirty="0" err="1" smtClean="0"/>
              <a:t>guardado</a:t>
            </a:r>
            <a:r>
              <a:rPr dirty="0" smtClean="0"/>
              <a:t> </a:t>
            </a:r>
            <a:r>
              <a:rPr dirty="0" err="1" smtClean="0">
                <a:solidFill>
                  <a:schemeClr val="accent1"/>
                </a:solidFill>
              </a:rPr>
              <a:t>irreprens</a:t>
            </a:r>
            <a:r>
              <a:rPr lang="en-US" dirty="0" err="1" smtClean="0">
                <a:solidFill>
                  <a:schemeClr val="accent1"/>
                </a:solidFill>
              </a:rPr>
              <a:t>ible</a:t>
            </a:r>
            <a:r>
              <a:rPr dirty="0" smtClean="0"/>
              <a:t> </a:t>
            </a:r>
            <a:r>
              <a:rPr lang="en-US" dirty="0" smtClean="0"/>
              <a:t>para la </a:t>
            </a:r>
            <a:r>
              <a:rPr lang="en-US" dirty="0" err="1" smtClean="0"/>
              <a:t>venida</a:t>
            </a:r>
            <a:r>
              <a:rPr lang="en-US" dirty="0" smtClean="0"/>
              <a:t> de </a:t>
            </a:r>
            <a:r>
              <a:rPr lang="en-US" dirty="0" err="1" smtClean="0"/>
              <a:t>nuestro</a:t>
            </a:r>
            <a:r>
              <a:rPr lang="en-US" dirty="0" smtClean="0"/>
              <a:t> </a:t>
            </a:r>
            <a:r>
              <a:rPr lang="en-US" dirty="0" err="1" smtClean="0"/>
              <a:t>Señor</a:t>
            </a:r>
            <a:r>
              <a:rPr lang="en-US" dirty="0" smtClean="0"/>
              <a:t> </a:t>
            </a:r>
            <a:r>
              <a:rPr lang="en-US" dirty="0" err="1" smtClean="0"/>
              <a:t>Jesucristo</a:t>
            </a:r>
            <a:r>
              <a:rPr dirty="0" smtClean="0"/>
              <a:t>. </a:t>
            </a:r>
            <a:r>
              <a:rPr lang="en-US" dirty="0" err="1" smtClean="0">
                <a:solidFill>
                  <a:schemeClr val="accent3">
                    <a:hueOff val="-252136"/>
                    <a:satOff val="8184"/>
                    <a:lumOff val="-6666"/>
                  </a:schemeClr>
                </a:solidFill>
              </a:rPr>
              <a:t>Fiel</a:t>
            </a:r>
            <a:r>
              <a:rPr lang="en-US" dirty="0" smtClean="0">
                <a:solidFill>
                  <a:schemeClr val="accent3">
                    <a:hueOff val="-252136"/>
                    <a:satOff val="8184"/>
                    <a:lumOff val="-6666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hueOff val="-252136"/>
                    <a:satOff val="8184"/>
                    <a:lumOff val="-6666"/>
                  </a:schemeClr>
                </a:solidFill>
              </a:rPr>
              <a:t>es</a:t>
            </a:r>
            <a:r>
              <a:rPr lang="en-US" dirty="0" smtClean="0">
                <a:solidFill>
                  <a:schemeClr val="accent3">
                    <a:hueOff val="-252136"/>
                    <a:satOff val="8184"/>
                    <a:lumOff val="-6666"/>
                  </a:schemeClr>
                </a:solidFill>
              </a:rPr>
              <a:t> el que </a:t>
            </a:r>
            <a:r>
              <a:rPr lang="en-US" dirty="0" err="1" smtClean="0">
                <a:solidFill>
                  <a:schemeClr val="accent3">
                    <a:hueOff val="-252136"/>
                    <a:satOff val="8184"/>
                    <a:lumOff val="-6666"/>
                  </a:schemeClr>
                </a:solidFill>
              </a:rPr>
              <a:t>os</a:t>
            </a:r>
            <a:r>
              <a:rPr lang="en-US" dirty="0" smtClean="0">
                <a:solidFill>
                  <a:schemeClr val="accent3">
                    <a:hueOff val="-252136"/>
                    <a:satOff val="8184"/>
                    <a:lumOff val="-6666"/>
                  </a:schemeClr>
                </a:solidFill>
              </a:rPr>
              <a:t> llama,</a:t>
            </a:r>
            <a:r>
              <a:rPr dirty="0" smtClean="0">
                <a:solidFill>
                  <a:schemeClr val="accent3">
                    <a:hueOff val="-252136"/>
                    <a:satOff val="8184"/>
                    <a:lumOff val="-6666"/>
                  </a:schemeClr>
                </a:solidFill>
              </a:rPr>
              <a:t> </a:t>
            </a:r>
            <a:r>
              <a:rPr lang="en-US" dirty="0" smtClean="0"/>
              <a:t>el </a:t>
            </a:r>
            <a:r>
              <a:rPr lang="en-US" dirty="0" err="1" smtClean="0"/>
              <a:t>cual</a:t>
            </a:r>
            <a:r>
              <a:rPr lang="en-US" dirty="0" smtClean="0"/>
              <a:t> </a:t>
            </a:r>
            <a:r>
              <a:rPr lang="en-US" dirty="0" err="1" smtClean="0"/>
              <a:t>también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1"/>
                </a:solidFill>
              </a:rPr>
              <a:t>lo </a:t>
            </a:r>
            <a:r>
              <a:rPr lang="en-US" dirty="0" err="1" smtClean="0">
                <a:solidFill>
                  <a:schemeClr val="accent1"/>
                </a:solidFill>
              </a:rPr>
              <a:t>hará</a:t>
            </a:r>
            <a:r>
              <a:rPr dirty="0" smtClean="0"/>
              <a:t>.” </a:t>
            </a:r>
            <a:r>
              <a:rPr dirty="0">
                <a:solidFill>
                  <a:srgbClr val="A0978C"/>
                </a:solidFill>
              </a:rPr>
              <a:t>(1 Ts 5.22-24)</a:t>
            </a:r>
            <a:r>
              <a:rPr dirty="0"/>
              <a:t>.</a:t>
            </a:r>
          </a:p>
          <a:p>
            <a:pPr marL="527050" indent="-527050" defTabSz="484886">
              <a:spcBef>
                <a:spcPts val="3400"/>
              </a:spcBef>
              <a:buBlip>
                <a:blip r:embed="rId2"/>
              </a:buBlip>
              <a:defRPr sz="3818"/>
            </a:pPr>
            <a:r>
              <a:rPr dirty="0">
                <a:solidFill>
                  <a:srgbClr val="000000"/>
                </a:solidFill>
              </a:rPr>
              <a:t>Obra de </a:t>
            </a:r>
            <a:r>
              <a:rPr dirty="0" smtClean="0">
                <a:solidFill>
                  <a:srgbClr val="000000"/>
                </a:solidFill>
              </a:rPr>
              <a:t>D</a:t>
            </a:r>
            <a:r>
              <a:rPr lang="en-US" dirty="0" smtClean="0">
                <a:solidFill>
                  <a:srgbClr val="000000"/>
                </a:solidFill>
              </a:rPr>
              <a:t>io</a:t>
            </a:r>
            <a:r>
              <a:rPr dirty="0" smtClean="0">
                <a:solidFill>
                  <a:srgbClr val="000000"/>
                </a:solidFill>
              </a:rPr>
              <a:t>s</a:t>
            </a:r>
            <a:r>
              <a:rPr dirty="0">
                <a:solidFill>
                  <a:srgbClr val="000000"/>
                </a:solidFill>
              </a:rPr>
              <a:t>:</a:t>
            </a:r>
            <a:r>
              <a:rPr dirty="0"/>
              <a:t> </a:t>
            </a:r>
            <a:r>
              <a:rPr dirty="0">
                <a:solidFill>
                  <a:schemeClr val="accent3">
                    <a:hueOff val="-252136"/>
                    <a:satOff val="8184"/>
                    <a:lumOff val="-6666"/>
                  </a:schemeClr>
                </a:solidFill>
              </a:rPr>
              <a:t>”</a:t>
            </a:r>
            <a:r>
              <a:rPr dirty="0" smtClean="0">
                <a:solidFill>
                  <a:schemeClr val="accent3">
                    <a:hueOff val="-252136"/>
                    <a:satOff val="8184"/>
                    <a:lumOff val="-6666"/>
                  </a:schemeClr>
                </a:solidFill>
              </a:rPr>
              <a:t>D</a:t>
            </a:r>
            <a:r>
              <a:rPr lang="en-US" dirty="0" smtClean="0">
                <a:solidFill>
                  <a:schemeClr val="accent3">
                    <a:hueOff val="-252136"/>
                    <a:satOff val="8184"/>
                    <a:lumOff val="-6666"/>
                  </a:schemeClr>
                </a:solidFill>
              </a:rPr>
              <a:t>ios de paz os </a:t>
            </a:r>
            <a:r>
              <a:rPr dirty="0" smtClean="0">
                <a:solidFill>
                  <a:schemeClr val="accent3">
                    <a:hueOff val="-252136"/>
                    <a:satOff val="8184"/>
                    <a:lumOff val="-6666"/>
                  </a:schemeClr>
                </a:solidFill>
              </a:rPr>
              <a:t>santifique</a:t>
            </a:r>
            <a:r>
              <a:rPr dirty="0">
                <a:solidFill>
                  <a:schemeClr val="accent3">
                    <a:hueOff val="-252136"/>
                    <a:satOff val="8184"/>
                    <a:lumOff val="-6666"/>
                  </a:schemeClr>
                </a:solidFill>
              </a:rPr>
              <a:t>… </a:t>
            </a:r>
            <a:r>
              <a:rPr dirty="0" smtClean="0">
                <a:solidFill>
                  <a:schemeClr val="accent3">
                    <a:hueOff val="-252136"/>
                    <a:satOff val="8184"/>
                    <a:lumOff val="-6666"/>
                  </a:schemeClr>
                </a:solidFill>
              </a:rPr>
              <a:t>Aqu</a:t>
            </a:r>
            <a:r>
              <a:rPr lang="en-US" dirty="0" smtClean="0">
                <a:solidFill>
                  <a:schemeClr val="accent3">
                    <a:hueOff val="-252136"/>
                    <a:satOff val="8184"/>
                    <a:lumOff val="-6666"/>
                  </a:schemeClr>
                </a:solidFill>
              </a:rPr>
              <a:t>el</a:t>
            </a:r>
            <a:r>
              <a:rPr dirty="0" smtClean="0">
                <a:solidFill>
                  <a:schemeClr val="accent3">
                    <a:hueOff val="-252136"/>
                    <a:satOff val="8184"/>
                    <a:lumOff val="-6666"/>
                  </a:schemeClr>
                </a:solidFill>
              </a:rPr>
              <a:t> </a:t>
            </a:r>
            <a:r>
              <a:rPr dirty="0">
                <a:solidFill>
                  <a:schemeClr val="accent3">
                    <a:hueOff val="-252136"/>
                    <a:satOff val="8184"/>
                    <a:lumOff val="-6666"/>
                  </a:schemeClr>
                </a:solidFill>
              </a:rPr>
              <a:t>que os </a:t>
            </a:r>
            <a:r>
              <a:rPr lang="en-US" dirty="0" smtClean="0">
                <a:solidFill>
                  <a:schemeClr val="accent3">
                    <a:hueOff val="-252136"/>
                    <a:satOff val="8184"/>
                    <a:lumOff val="-6666"/>
                  </a:schemeClr>
                </a:solidFill>
              </a:rPr>
              <a:t>ll</a:t>
            </a:r>
            <a:r>
              <a:rPr dirty="0" smtClean="0">
                <a:solidFill>
                  <a:schemeClr val="accent3">
                    <a:hueOff val="-252136"/>
                    <a:satOff val="8184"/>
                    <a:lumOff val="-6666"/>
                  </a:schemeClr>
                </a:solidFill>
              </a:rPr>
              <a:t>ama </a:t>
            </a:r>
            <a:r>
              <a:rPr lang="en-US" dirty="0" smtClean="0">
                <a:solidFill>
                  <a:schemeClr val="accent3">
                    <a:hueOff val="-252136"/>
                    <a:satOff val="8184"/>
                    <a:lumOff val="-6666"/>
                  </a:schemeClr>
                </a:solidFill>
              </a:rPr>
              <a:t>es fiel, </a:t>
            </a:r>
            <a:r>
              <a:rPr lang="en-US" dirty="0" smtClean="0">
                <a:solidFill>
                  <a:schemeClr val="accent3">
                    <a:hueOff val="-252136"/>
                    <a:satOff val="8184"/>
                    <a:lumOff val="-6666"/>
                  </a:schemeClr>
                </a:solidFill>
              </a:rPr>
              <a:t>y él lo hará</a:t>
            </a:r>
            <a:r>
              <a:rPr dirty="0" smtClean="0">
                <a:solidFill>
                  <a:schemeClr val="accent3">
                    <a:hueOff val="-252136"/>
                    <a:satOff val="8184"/>
                    <a:lumOff val="-6666"/>
                  </a:schemeClr>
                </a:solidFill>
              </a:rPr>
              <a:t>"</a:t>
            </a:r>
            <a:endParaRPr dirty="0">
              <a:solidFill>
                <a:schemeClr val="accent3">
                  <a:hueOff val="-252136"/>
                  <a:satOff val="8184"/>
                  <a:lumOff val="-6666"/>
                </a:schemeClr>
              </a:solidFill>
            </a:endParaRPr>
          </a:p>
          <a:p>
            <a:pPr marL="527050" indent="-527050" defTabSz="484886">
              <a:spcBef>
                <a:spcPts val="3400"/>
              </a:spcBef>
              <a:buBlip>
                <a:blip r:embed="rId2"/>
              </a:buBlip>
              <a:defRPr sz="3818"/>
            </a:pPr>
            <a:r>
              <a:rPr dirty="0" smtClean="0">
                <a:solidFill>
                  <a:srgbClr val="000000"/>
                </a:solidFill>
              </a:rPr>
              <a:t>Responsabilidad </a:t>
            </a:r>
            <a:r>
              <a:rPr dirty="0">
                <a:solidFill>
                  <a:srgbClr val="000000"/>
                </a:solidFill>
              </a:rPr>
              <a:t>humana:</a:t>
            </a:r>
            <a:r>
              <a:rPr dirty="0"/>
              <a:t> </a:t>
            </a:r>
            <a:r>
              <a:rPr dirty="0">
                <a:solidFill>
                  <a:schemeClr val="accent2"/>
                </a:solidFill>
              </a:rPr>
              <a:t>”</a:t>
            </a:r>
            <a:r>
              <a:rPr dirty="0" smtClean="0">
                <a:solidFill>
                  <a:schemeClr val="accent2"/>
                </a:solidFill>
              </a:rPr>
              <a:t>A</a:t>
            </a:r>
            <a:r>
              <a:rPr lang="en-US" dirty="0" smtClean="0">
                <a:solidFill>
                  <a:schemeClr val="accent2"/>
                </a:solidFill>
              </a:rPr>
              <a:t>bstenerse</a:t>
            </a:r>
            <a:r>
              <a:rPr dirty="0" smtClean="0">
                <a:solidFill>
                  <a:schemeClr val="accent2"/>
                </a:solidFill>
              </a:rPr>
              <a:t>"</a:t>
            </a:r>
            <a:endParaRPr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dirty="0" smtClean="0"/>
              <a:t>El </a:t>
            </a:r>
            <a:r>
              <a:rPr dirty="0" err="1" smtClean="0"/>
              <a:t>estímulo</a:t>
            </a:r>
            <a:r>
              <a:rPr dirty="0" smtClean="0"/>
              <a:t> da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dirty="0" smtClean="0"/>
              <a:t> </a:t>
            </a:r>
            <a:r>
              <a:rPr dirty="0"/>
              <a:t>Grande </a:t>
            </a:r>
            <a:r>
              <a:rPr dirty="0" err="1" smtClean="0"/>
              <a:t>Nuve</a:t>
            </a:r>
            <a:r>
              <a:rPr dirty="0" smtClean="0"/>
              <a:t> </a:t>
            </a:r>
            <a:r>
              <a:rPr dirty="0"/>
              <a:t>de </a:t>
            </a:r>
            <a:r>
              <a:rPr dirty="0" err="1" smtClean="0"/>
              <a:t>test</a:t>
            </a:r>
            <a:r>
              <a:rPr lang="en-US" dirty="0" err="1" smtClean="0"/>
              <a:t>igo</a:t>
            </a:r>
            <a:r>
              <a:rPr dirty="0" err="1" smtClean="0"/>
              <a:t>s</a:t>
            </a:r>
            <a:endParaRPr dirty="0"/>
          </a:p>
        </p:txBody>
      </p:sp>
      <p:sp>
        <p:nvSpPr>
          <p:cNvPr id="221" name="Shape 2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571500" indent="-571500" defTabSz="525779">
              <a:spcBef>
                <a:spcPts val="3700"/>
              </a:spcBef>
              <a:buBlip>
                <a:blip r:embed="rId2"/>
              </a:buBlip>
              <a:defRPr sz="4140"/>
            </a:pP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Salón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de la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fama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de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los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b="1" dirty="0" smtClean="0">
                <a:solidFill>
                  <a:schemeClr val="accent1">
                    <a:hueOff val="167273"/>
                    <a:satOff val="2235"/>
                    <a:lumOff val="-22549"/>
                  </a:schemeClr>
                </a:solidFill>
              </a:rPr>
              <a:t>h</a:t>
            </a:r>
            <a:r>
              <a:rPr lang="en-US" b="1" dirty="0" smtClean="0">
                <a:solidFill>
                  <a:schemeClr val="accent1">
                    <a:hueOff val="167273"/>
                    <a:satOff val="2235"/>
                    <a:lumOff val="-22549"/>
                  </a:schemeClr>
                </a:solidFill>
              </a:rPr>
              <a:t>éroes</a:t>
            </a:r>
            <a:r>
              <a:rPr b="1" dirty="0" smtClean="0">
                <a:solidFill>
                  <a:schemeClr val="accent1">
                    <a:hueOff val="167273"/>
                    <a:satOff val="2235"/>
                    <a:lumOff val="-22549"/>
                  </a:schemeClr>
                </a:solidFill>
              </a:rPr>
              <a:t> d</a:t>
            </a:r>
            <a:r>
              <a:rPr lang="en-US" b="1" dirty="0" smtClean="0">
                <a:solidFill>
                  <a:schemeClr val="accent1">
                    <a:hueOff val="167273"/>
                    <a:satOff val="2235"/>
                    <a:lumOff val="-22549"/>
                  </a:schemeClr>
                </a:solidFill>
              </a:rPr>
              <a:t>e la fe</a:t>
            </a:r>
            <a:r>
              <a:rPr b="1" dirty="0" smtClean="0">
                <a:solidFill>
                  <a:srgbClr val="5A554C"/>
                </a:solidFill>
              </a:rPr>
              <a:t> </a:t>
            </a:r>
            <a:r>
              <a:rPr dirty="0">
                <a:solidFill>
                  <a:schemeClr val="tx2">
                    <a:lumMod val="10000"/>
                  </a:schemeClr>
                </a:solidFill>
              </a:rPr>
              <a:t>(</a:t>
            </a:r>
            <a:r>
              <a:rPr dirty="0" err="1" smtClean="0">
                <a:solidFill>
                  <a:schemeClr val="tx2">
                    <a:lumMod val="10000"/>
                  </a:schemeClr>
                </a:solidFill>
              </a:rPr>
              <a:t>H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e</a:t>
            </a:r>
            <a:r>
              <a:rPr dirty="0" err="1" smtClean="0">
                <a:solidFill>
                  <a:schemeClr val="tx2">
                    <a:lumMod val="10000"/>
                  </a:schemeClr>
                </a:solidFill>
              </a:rPr>
              <a:t>b</a:t>
            </a:r>
            <a:r>
              <a:rPr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dirty="0">
                <a:solidFill>
                  <a:schemeClr val="tx2">
                    <a:lumMod val="10000"/>
                  </a:schemeClr>
                </a:solidFill>
              </a:rPr>
              <a:t>11)</a:t>
            </a:r>
          </a:p>
          <a:p>
            <a:pPr marL="571500" indent="-571500" defTabSz="525779">
              <a:spcBef>
                <a:spcPts val="3700"/>
              </a:spcBef>
              <a:buBlip>
                <a:blip r:embed="rId2"/>
              </a:buBlip>
              <a:defRPr sz="4140"/>
            </a:pPr>
            <a:r>
              <a:rPr dirty="0" smtClean="0">
                <a:solidFill>
                  <a:schemeClr val="tx2">
                    <a:lumMod val="10000"/>
                  </a:schemeClr>
                </a:solidFill>
              </a:rPr>
              <a:t>"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Por tanto </a:t>
            </a:r>
            <a:r>
              <a:rPr lang="en-US" b="1" dirty="0" smtClean="0">
                <a:solidFill>
                  <a:schemeClr val="accent1">
                    <a:hueOff val="167273"/>
                    <a:satOff val="2235"/>
                    <a:lumOff val="-22549"/>
                  </a:schemeClr>
                </a:solidFill>
              </a:rPr>
              <a:t>teniendo alrededor nuestro tan grande nuve de testigos</a:t>
            </a:r>
            <a:r>
              <a:rPr dirty="0" smtClean="0"/>
              <a:t>, </a:t>
            </a:r>
            <a:r>
              <a:rPr lang="en-US" dirty="0" smtClean="0">
                <a:solidFill>
                  <a:schemeClr val="accent5">
                    <a:satOff val="19674"/>
                    <a:lumOff val="-24274"/>
                  </a:schemeClr>
                </a:solidFill>
              </a:rPr>
              <a:t>despojémonos </a:t>
            </a:r>
            <a:r>
              <a:rPr dirty="0" smtClean="0">
                <a:solidFill>
                  <a:schemeClr val="tx2">
                    <a:lumMod val="10000"/>
                  </a:schemeClr>
                </a:solidFill>
              </a:rPr>
              <a:t>de t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o</a:t>
            </a:r>
            <a:r>
              <a:rPr dirty="0" smtClean="0">
                <a:solidFill>
                  <a:schemeClr val="tx2">
                    <a:lumMod val="10000"/>
                  </a:schemeClr>
                </a:solidFill>
              </a:rPr>
              <a:t>do 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peso y del pecado que nos asedia, y corramos con paciencia la carrera que tenemos por delante</a:t>
            </a:r>
            <a:r>
              <a:rPr dirty="0" smtClean="0">
                <a:solidFill>
                  <a:schemeClr val="tx2">
                    <a:lumMod val="10000"/>
                  </a:schemeClr>
                </a:solidFill>
              </a:rPr>
              <a:t>” </a:t>
            </a:r>
            <a:r>
              <a:rPr dirty="0">
                <a:solidFill>
                  <a:schemeClr val="tx2">
                    <a:lumMod val="10000"/>
                  </a:schemeClr>
                </a:solidFill>
              </a:rPr>
              <a:t>(</a:t>
            </a:r>
            <a:r>
              <a:rPr dirty="0" smtClean="0">
                <a:solidFill>
                  <a:schemeClr val="tx2">
                    <a:lumMod val="10000"/>
                  </a:schemeClr>
                </a:solidFill>
              </a:rPr>
              <a:t>H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e</a:t>
            </a:r>
            <a:r>
              <a:rPr dirty="0" smtClean="0">
                <a:solidFill>
                  <a:schemeClr val="tx2">
                    <a:lumMod val="10000"/>
                  </a:schemeClr>
                </a:solidFill>
              </a:rPr>
              <a:t>b </a:t>
            </a:r>
            <a:r>
              <a:rPr dirty="0">
                <a:solidFill>
                  <a:schemeClr val="tx2">
                    <a:lumMod val="10000"/>
                  </a:schemeClr>
                </a:solidFill>
              </a:rPr>
              <a:t>12.1</a:t>
            </a:r>
          </a:p>
          <a:p>
            <a:pPr marL="571500" indent="-571500" defTabSz="525779">
              <a:spcBef>
                <a:spcPts val="3700"/>
              </a:spcBef>
              <a:buBlip>
                <a:blip r:embed="rId2"/>
              </a:buBlip>
              <a:defRPr sz="4140"/>
            </a:pPr>
            <a:r>
              <a:rPr dirty="0" smtClean="0">
                <a:solidFill>
                  <a:schemeClr val="tx2">
                    <a:lumMod val="10000"/>
                  </a:schemeClr>
                </a:solidFill>
              </a:rPr>
              <a:t>Ilustra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ción</a:t>
            </a:r>
            <a:r>
              <a:rPr dirty="0" smtClean="0">
                <a:solidFill>
                  <a:schemeClr val="tx2">
                    <a:lumMod val="10000"/>
                  </a:schemeClr>
                </a:solidFill>
              </a:rPr>
              <a:t>: 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Cuando aprendí a andar en</a:t>
            </a:r>
            <a:r>
              <a:rPr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dirty="0">
                <a:solidFill>
                  <a:schemeClr val="tx2">
                    <a:lumMod val="10000"/>
                  </a:schemeClr>
                </a:solidFill>
              </a:rPr>
              <a:t>bicicleta</a:t>
            </a:r>
          </a:p>
        </p:txBody>
      </p:sp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dirty="0" err="1" smtClean="0"/>
              <a:t>Fuimos</a:t>
            </a:r>
            <a:r>
              <a:rPr lang="en-US" dirty="0" smtClean="0"/>
              <a:t> </a:t>
            </a:r>
            <a:r>
              <a:rPr lang="en-US" dirty="0" err="1" smtClean="0"/>
              <a:t>capacitados</a:t>
            </a:r>
            <a:r>
              <a:rPr lang="en-US" dirty="0" smtClean="0"/>
              <a:t> para la </a:t>
            </a:r>
            <a:r>
              <a:rPr lang="en-US" dirty="0" err="1" smtClean="0"/>
              <a:t>Misión</a:t>
            </a:r>
            <a:endParaRPr dirty="0"/>
          </a:p>
        </p:txBody>
      </p:sp>
      <p:sp>
        <p:nvSpPr>
          <p:cNvPr id="227" name="Shape 22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577850" indent="-577850" defTabSz="531622">
              <a:spcBef>
                <a:spcPts val="3800"/>
              </a:spcBef>
              <a:buBlip>
                <a:blip r:embed="rId2"/>
              </a:buBlip>
              <a:defRPr sz="4186">
                <a:solidFill>
                  <a:schemeClr val="accent3">
                    <a:hueOff val="-321740"/>
                    <a:satOff val="10908"/>
                    <a:lumOff val="-15098"/>
                  </a:schemeClr>
                </a:solidFill>
              </a:defRPr>
            </a:pPr>
            <a:r>
              <a:rPr lang="en-US" dirty="0" err="1" smtClean="0"/>
              <a:t>Recibimos</a:t>
            </a:r>
            <a:endParaRPr dirty="0"/>
          </a:p>
          <a:p>
            <a:pPr marL="1155700" lvl="1" indent="-577850" defTabSz="531622">
              <a:spcBef>
                <a:spcPts val="3800"/>
              </a:spcBef>
              <a:buBlip>
                <a:blip r:embed="rId2"/>
              </a:buBlip>
              <a:defRPr sz="3458"/>
            </a:pPr>
            <a:r>
              <a:rPr lang="en-US" dirty="0" err="1">
                <a:solidFill>
                  <a:srgbClr val="5A554C"/>
                </a:solidFill>
              </a:rPr>
              <a:t>d</a:t>
            </a:r>
            <a:r>
              <a:rPr lang="en-US" dirty="0" err="1" smtClean="0">
                <a:solidFill>
                  <a:srgbClr val="5A554C"/>
                </a:solidFill>
              </a:rPr>
              <a:t>erramó</a:t>
            </a:r>
            <a:r>
              <a:rPr lang="en-US" dirty="0" smtClean="0">
                <a:solidFill>
                  <a:srgbClr val="5A554C"/>
                </a:solidFill>
              </a:rPr>
              <a:t> </a:t>
            </a:r>
            <a:r>
              <a:rPr lang="en-US" dirty="0" err="1" smtClean="0">
                <a:solidFill>
                  <a:srgbClr val="5A554C"/>
                </a:solidFill>
              </a:rPr>
              <a:t>su</a:t>
            </a:r>
            <a:r>
              <a:rPr lang="en-US" dirty="0" smtClean="0">
                <a:solidFill>
                  <a:srgbClr val="5A554C"/>
                </a:solidFill>
              </a:rPr>
              <a:t> </a:t>
            </a:r>
            <a:r>
              <a:rPr lang="en-US" dirty="0" err="1" smtClean="0">
                <a:solidFill>
                  <a:srgbClr val="5A554C"/>
                </a:solidFill>
              </a:rPr>
              <a:t>amor</a:t>
            </a:r>
            <a:r>
              <a:rPr lang="en-US" dirty="0" smtClean="0">
                <a:solidFill>
                  <a:srgbClr val="5A554C"/>
                </a:solidFill>
              </a:rPr>
              <a:t> </a:t>
            </a:r>
            <a:r>
              <a:rPr lang="en-US" dirty="0" err="1" smtClean="0">
                <a:solidFill>
                  <a:srgbClr val="5A554C"/>
                </a:solidFill>
              </a:rPr>
              <a:t>en</a:t>
            </a:r>
            <a:r>
              <a:rPr lang="en-US" dirty="0" smtClean="0">
                <a:solidFill>
                  <a:srgbClr val="5A554C"/>
                </a:solidFill>
              </a:rPr>
              <a:t> </a:t>
            </a:r>
            <a:r>
              <a:rPr lang="en-US" dirty="0" err="1" smtClean="0">
                <a:solidFill>
                  <a:srgbClr val="5A554C"/>
                </a:solidFill>
              </a:rPr>
              <a:t>nuestros</a:t>
            </a:r>
            <a:r>
              <a:rPr lang="en-US" dirty="0" smtClean="0">
                <a:solidFill>
                  <a:srgbClr val="5A554C"/>
                </a:solidFill>
              </a:rPr>
              <a:t> </a:t>
            </a:r>
            <a:r>
              <a:rPr lang="en-US" dirty="0" err="1" smtClean="0">
                <a:solidFill>
                  <a:srgbClr val="5A554C"/>
                </a:solidFill>
              </a:rPr>
              <a:t>corazones</a:t>
            </a:r>
            <a:r>
              <a:rPr lang="en-US" dirty="0" smtClean="0">
                <a:solidFill>
                  <a:srgbClr val="5A554C"/>
                </a:solidFill>
              </a:rPr>
              <a:t> </a:t>
            </a:r>
            <a:r>
              <a:rPr dirty="0" smtClean="0"/>
              <a:t>(Rm </a:t>
            </a:r>
            <a:r>
              <a:rPr dirty="0"/>
              <a:t>5.5)</a:t>
            </a:r>
          </a:p>
          <a:p>
            <a:pPr marL="577850" indent="-577850" defTabSz="531622">
              <a:spcBef>
                <a:spcPts val="3800"/>
              </a:spcBef>
              <a:buBlip>
                <a:blip r:embed="rId2"/>
              </a:buBlip>
              <a:defRPr sz="4186">
                <a:solidFill>
                  <a:schemeClr val="accent3">
                    <a:hueOff val="-321740"/>
                    <a:satOff val="10908"/>
                    <a:lumOff val="-15098"/>
                  </a:schemeClr>
                </a:solidFill>
              </a:defRPr>
            </a:pPr>
            <a:r>
              <a:rPr dirty="0"/>
              <a:t>Participamos</a:t>
            </a:r>
          </a:p>
          <a:p>
            <a:pPr marL="1155700" lvl="1" indent="-577850" defTabSz="531622">
              <a:spcBef>
                <a:spcPts val="3800"/>
              </a:spcBef>
              <a:buBlip>
                <a:blip r:embed="rId2"/>
              </a:buBlip>
              <a:defRPr sz="3458"/>
            </a:pPr>
            <a:r>
              <a:rPr dirty="0">
                <a:solidFill>
                  <a:srgbClr val="5A554C"/>
                </a:solidFill>
              </a:rPr>
              <a:t>participantes </a:t>
            </a:r>
            <a:r>
              <a:rPr dirty="0" smtClean="0">
                <a:solidFill>
                  <a:srgbClr val="5A554C"/>
                </a:solidFill>
              </a:rPr>
              <a:t>d</a:t>
            </a:r>
            <a:r>
              <a:rPr lang="en-US" dirty="0" smtClean="0">
                <a:solidFill>
                  <a:srgbClr val="5A554C"/>
                </a:solidFill>
              </a:rPr>
              <a:t>e</a:t>
            </a:r>
            <a:r>
              <a:rPr dirty="0" smtClean="0">
                <a:solidFill>
                  <a:srgbClr val="5A554C"/>
                </a:solidFill>
              </a:rPr>
              <a:t> </a:t>
            </a:r>
            <a:r>
              <a:rPr lang="en-US" dirty="0" smtClean="0">
                <a:solidFill>
                  <a:srgbClr val="5A554C"/>
                </a:solidFill>
              </a:rPr>
              <a:t>la </a:t>
            </a:r>
            <a:r>
              <a:rPr dirty="0" smtClean="0">
                <a:solidFill>
                  <a:srgbClr val="5A554C"/>
                </a:solidFill>
              </a:rPr>
              <a:t>natureza </a:t>
            </a:r>
            <a:r>
              <a:rPr dirty="0">
                <a:solidFill>
                  <a:srgbClr val="5A554C"/>
                </a:solidFill>
              </a:rPr>
              <a:t>divina </a:t>
            </a:r>
            <a:r>
              <a:rPr dirty="0"/>
              <a:t>(2 Pe 1.4)</a:t>
            </a:r>
          </a:p>
          <a:p>
            <a:pPr marL="577850" indent="-577850" defTabSz="531622">
              <a:spcBef>
                <a:spcPts val="3800"/>
              </a:spcBef>
              <a:buBlip>
                <a:blip r:embed="rId2"/>
              </a:buBlip>
              <a:defRPr sz="4186">
                <a:solidFill>
                  <a:schemeClr val="accent3">
                    <a:hueOff val="-321740"/>
                    <a:satOff val="10908"/>
                    <a:lumOff val="-15098"/>
                  </a:schemeClr>
                </a:solidFill>
              </a:defRPr>
            </a:pPr>
            <a:r>
              <a:rPr lang="en-US" dirty="0" err="1" smtClean="0"/>
              <a:t>Reflejamos</a:t>
            </a:r>
            <a:endParaRPr dirty="0"/>
          </a:p>
          <a:p>
            <a:pPr marL="1155700" lvl="1" indent="-577850" defTabSz="531622">
              <a:spcBef>
                <a:spcPts val="3800"/>
              </a:spcBef>
              <a:buBlip>
                <a:blip r:embed="rId2"/>
              </a:buBlip>
              <a:defRPr sz="3458"/>
            </a:pPr>
            <a:r>
              <a:rPr lang="en-US" dirty="0" err="1" smtClean="0">
                <a:solidFill>
                  <a:srgbClr val="5A554C"/>
                </a:solidFill>
              </a:rPr>
              <a:t>Brillan</a:t>
            </a:r>
            <a:r>
              <a:rPr lang="en-US" dirty="0" smtClean="0">
                <a:solidFill>
                  <a:srgbClr val="5A554C"/>
                </a:solidFill>
              </a:rPr>
              <a:t> </a:t>
            </a:r>
            <a:r>
              <a:rPr lang="en-US" dirty="0" err="1" smtClean="0">
                <a:solidFill>
                  <a:srgbClr val="5A554C"/>
                </a:solidFill>
              </a:rPr>
              <a:t>como</a:t>
            </a:r>
            <a:r>
              <a:rPr lang="en-US" dirty="0" smtClean="0">
                <a:solidFill>
                  <a:srgbClr val="5A554C"/>
                </a:solidFill>
              </a:rPr>
              <a:t> </a:t>
            </a:r>
            <a:r>
              <a:rPr lang="en-US" dirty="0" err="1" smtClean="0">
                <a:solidFill>
                  <a:srgbClr val="5A554C"/>
                </a:solidFill>
              </a:rPr>
              <a:t>luminares</a:t>
            </a:r>
            <a:r>
              <a:rPr lang="en-US" dirty="0" smtClean="0">
                <a:solidFill>
                  <a:srgbClr val="5A554C"/>
                </a:solidFill>
              </a:rPr>
              <a:t> </a:t>
            </a:r>
            <a:r>
              <a:rPr lang="en-US" dirty="0" err="1" smtClean="0">
                <a:solidFill>
                  <a:srgbClr val="5A554C"/>
                </a:solidFill>
              </a:rPr>
              <a:t>en</a:t>
            </a:r>
            <a:r>
              <a:rPr lang="en-US" dirty="0" smtClean="0">
                <a:solidFill>
                  <a:srgbClr val="5A554C"/>
                </a:solidFill>
              </a:rPr>
              <a:t> el </a:t>
            </a:r>
            <a:r>
              <a:rPr lang="en-US" dirty="0" err="1" smtClean="0">
                <a:solidFill>
                  <a:srgbClr val="5A554C"/>
                </a:solidFill>
              </a:rPr>
              <a:t>mundo</a:t>
            </a:r>
            <a:r>
              <a:rPr lang="en-US" dirty="0" smtClean="0">
                <a:solidFill>
                  <a:srgbClr val="5A554C"/>
                </a:solidFill>
              </a:rPr>
              <a:t> </a:t>
            </a:r>
            <a:r>
              <a:rPr dirty="0" smtClean="0"/>
              <a:t>(</a:t>
            </a:r>
            <a:r>
              <a:rPr dirty="0" err="1" smtClean="0"/>
              <a:t>Fp</a:t>
            </a:r>
            <a:r>
              <a:rPr dirty="0" smtClean="0"/>
              <a:t> </a:t>
            </a:r>
            <a:r>
              <a:rPr dirty="0"/>
              <a:t>2.15)</a:t>
            </a:r>
          </a:p>
        </p:txBody>
      </p:sp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>
            <a:spLocks noGrp="1"/>
          </p:cNvSpPr>
          <p:nvPr>
            <p:ph type="title"/>
          </p:nvPr>
        </p:nvSpPr>
        <p:spPr>
          <a:xfrm>
            <a:off x="1270000" y="685800"/>
            <a:ext cx="10464800" cy="24384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dirty="0" err="1" smtClean="0"/>
              <a:t>Propagar</a:t>
            </a:r>
            <a:r>
              <a:rPr lang="en-US" dirty="0" smtClean="0"/>
              <a:t> la </a:t>
            </a:r>
            <a:r>
              <a:rPr lang="en-US" dirty="0" err="1" smtClean="0"/>
              <a:t>Santidad</a:t>
            </a:r>
            <a:r>
              <a:rPr lang="en-US" dirty="0" smtClean="0"/>
              <a:t> </a:t>
            </a:r>
            <a:r>
              <a:rPr dirty="0" err="1" smtClean="0"/>
              <a:t>Bíblica</a:t>
            </a:r>
            <a:endParaRPr dirty="0"/>
          </a:p>
        </p:txBody>
      </p:sp>
      <p:sp>
        <p:nvSpPr>
          <p:cNvPr id="224" name="Shape 22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r>
              <a:rPr dirty="0">
                <a:solidFill>
                  <a:schemeClr val="tx2">
                    <a:lumMod val="10000"/>
                  </a:schemeClr>
                </a:solidFill>
              </a:rPr>
              <a:t>“</a:t>
            </a:r>
            <a:r>
              <a:rPr dirty="0" smtClean="0">
                <a:solidFill>
                  <a:schemeClr val="tx2">
                    <a:lumMod val="10000"/>
                  </a:schemeClr>
                </a:solidFill>
              </a:rPr>
              <a:t>N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o crear una nueva secta, más reformar la nación, especialmente la iglesia, y esparcir la santidad bíblica por toda la tierra</a:t>
            </a:r>
            <a:r>
              <a:rPr dirty="0" smtClean="0">
                <a:solidFill>
                  <a:schemeClr val="tx2">
                    <a:lumMod val="10000"/>
                  </a:schemeClr>
                </a:solidFill>
              </a:rPr>
              <a:t>”. </a:t>
            </a:r>
            <a:r>
              <a:rPr dirty="0">
                <a:solidFill>
                  <a:schemeClr val="tx2">
                    <a:lumMod val="10000"/>
                  </a:schemeClr>
                </a:solidFill>
              </a:rPr>
              <a:t>(</a:t>
            </a:r>
            <a:r>
              <a:rPr dirty="0" smtClean="0">
                <a:solidFill>
                  <a:schemeClr val="tx2">
                    <a:lumMod val="10000"/>
                  </a:schemeClr>
                </a:solidFill>
              </a:rPr>
              <a:t>J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ua</a:t>
            </a:r>
            <a:r>
              <a:rPr dirty="0" smtClean="0">
                <a:solidFill>
                  <a:schemeClr val="tx2">
                    <a:lumMod val="10000"/>
                  </a:schemeClr>
                </a:solidFill>
              </a:rPr>
              <a:t>n </a:t>
            </a:r>
            <a:r>
              <a:rPr dirty="0">
                <a:solidFill>
                  <a:schemeClr val="tx2">
                    <a:lumMod val="10000"/>
                  </a:schemeClr>
                </a:solidFill>
              </a:rPr>
              <a:t>Wesley).</a:t>
            </a:r>
          </a:p>
        </p:txBody>
      </p:sp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dirty="0" smtClean="0"/>
              <a:t>El </a:t>
            </a:r>
            <a:r>
              <a:rPr lang="en-US" dirty="0" err="1" smtClean="0"/>
              <a:t>poder</a:t>
            </a:r>
            <a:r>
              <a:rPr lang="en-US" dirty="0" smtClean="0"/>
              <a:t> del </a:t>
            </a:r>
            <a:r>
              <a:rPr lang="en-US" dirty="0" err="1" smtClean="0"/>
              <a:t>alcance</a:t>
            </a:r>
            <a:r>
              <a:rPr lang="en-US" dirty="0" smtClean="0"/>
              <a:t> de la </a:t>
            </a:r>
            <a:r>
              <a:rPr lang="en-US" dirty="0" err="1" smtClean="0"/>
              <a:t>gracia</a:t>
            </a:r>
            <a:endParaRPr dirty="0"/>
          </a:p>
        </p:txBody>
      </p:sp>
      <p:sp>
        <p:nvSpPr>
          <p:cNvPr id="230" name="Shape 23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571500" indent="-571500" defTabSz="525779">
              <a:spcBef>
                <a:spcPts val="3700"/>
              </a:spcBef>
              <a:buBlip>
                <a:blip r:embed="rId2"/>
              </a:buBlip>
              <a:defRPr sz="4140"/>
            </a:pPr>
            <a:r>
              <a:rPr dirty="0">
                <a:solidFill>
                  <a:schemeClr val="tx2">
                    <a:lumMod val="10000"/>
                  </a:schemeClr>
                </a:solidFill>
              </a:rPr>
              <a:t>Wesley </a:t>
            </a:r>
            <a:r>
              <a:rPr dirty="0" smtClean="0">
                <a:solidFill>
                  <a:schemeClr val="tx2">
                    <a:lumMod val="10000"/>
                  </a:schemeClr>
                </a:solidFill>
              </a:rPr>
              <a:t>v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eía la gracia de Dios actuando de manera tan plena y abundante que nadie debería establecer límites para la acción del poder de Dios, a través de la Iglesia en la era presente.</a:t>
            </a:r>
            <a:endParaRPr dirty="0">
              <a:solidFill>
                <a:schemeClr val="tx2">
                  <a:lumMod val="10000"/>
                </a:schemeClr>
              </a:solidFill>
            </a:endParaRPr>
          </a:p>
          <a:p>
            <a:pPr marL="571500" indent="-571500" defTabSz="525779">
              <a:spcBef>
                <a:spcPts val="3700"/>
              </a:spcBef>
              <a:buBlip>
                <a:blip r:embed="rId2"/>
              </a:buBlip>
              <a:defRPr sz="4140"/>
            </a:pP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Él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veía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a la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iglesia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como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un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poderoso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instrumento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de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transformación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y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redención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personal y social</a:t>
            </a:r>
            <a:endParaRPr dirty="0">
              <a:solidFill>
                <a:schemeClr val="tx2">
                  <a:lumMod val="10000"/>
                </a:schemeClr>
              </a:solidFill>
            </a:endParaRPr>
          </a:p>
          <a:p>
            <a:pPr marL="0" indent="0" defTabSz="525779">
              <a:spcBef>
                <a:spcPts val="3700"/>
              </a:spcBef>
              <a:buSzTx/>
              <a:buNone/>
              <a:defRPr sz="4140"/>
            </a:pPr>
            <a:r>
              <a:rPr dirty="0">
                <a:solidFill>
                  <a:schemeClr val="tx2">
                    <a:lumMod val="10000"/>
                  </a:schemeClr>
                </a:solidFill>
              </a:rPr>
              <a:t>(Howard Snyder)</a:t>
            </a:r>
          </a:p>
        </p:txBody>
      </p:sp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>
            <a:spLocks noGrp="1"/>
          </p:cNvSpPr>
          <p:nvPr>
            <p:ph type="title"/>
          </p:nvPr>
        </p:nvSpPr>
        <p:spPr>
          <a:xfrm>
            <a:off x="828331" y="253999"/>
            <a:ext cx="11292915" cy="1899661"/>
          </a:xfrm>
          <a:prstGeom prst="rect">
            <a:avLst/>
          </a:prstGeom>
        </p:spPr>
        <p:txBody>
          <a:bodyPr/>
          <a:lstStyle>
            <a:lvl1pPr defTabSz="432308">
              <a:defRPr sz="5920"/>
            </a:lvl1pPr>
          </a:lstStyle>
          <a:p>
            <a:r>
              <a:rPr dirty="0"/>
              <a:t>Wesley </a:t>
            </a:r>
            <a:r>
              <a:rPr lang="en-US" dirty="0" smtClean="0"/>
              <a:t>y la misión del </a:t>
            </a:r>
            <a:r>
              <a:rPr dirty="0" smtClean="0"/>
              <a:t>Reino </a:t>
            </a:r>
            <a:r>
              <a:rPr dirty="0"/>
              <a:t>de </a:t>
            </a:r>
            <a:r>
              <a:rPr dirty="0" smtClean="0"/>
              <a:t>D</a:t>
            </a:r>
            <a:r>
              <a:rPr lang="en-US" dirty="0" smtClean="0"/>
              <a:t>io</a:t>
            </a:r>
            <a:r>
              <a:rPr dirty="0" smtClean="0"/>
              <a:t>s</a:t>
            </a:r>
            <a:endParaRPr dirty="0"/>
          </a:p>
        </p:txBody>
      </p:sp>
      <p:sp>
        <p:nvSpPr>
          <p:cNvPr id="233" name="Shape 233"/>
          <p:cNvSpPr>
            <a:spLocks noGrp="1"/>
          </p:cNvSpPr>
          <p:nvPr>
            <p:ph type="body" idx="1"/>
          </p:nvPr>
        </p:nvSpPr>
        <p:spPr>
          <a:xfrm>
            <a:off x="828331" y="1463385"/>
            <a:ext cx="11292915" cy="792436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19100" indent="-419100" defTabSz="385572">
              <a:spcBef>
                <a:spcPts val="2700"/>
              </a:spcBef>
              <a:buBlip>
                <a:blip r:embed="rId2"/>
              </a:buBlip>
              <a:defRPr sz="3036"/>
            </a:pPr>
            <a:r>
              <a:rPr sz="3200" dirty="0">
                <a:solidFill>
                  <a:schemeClr val="tx2">
                    <a:lumMod val="10000"/>
                  </a:schemeClr>
                </a:solidFill>
              </a:rPr>
              <a:t>“Foi então que os </a:t>
            </a:r>
            <a:r>
              <a:rPr sz="3200" b="1" dirty="0">
                <a:solidFill>
                  <a:schemeClr val="tx2">
                    <a:lumMod val="10000"/>
                  </a:schemeClr>
                </a:solidFill>
              </a:rPr>
              <a:t>fundamentos do inferno se abalaram e o Reino de Deus foi-se alargando progressivamente.</a:t>
            </a:r>
            <a:r>
              <a:rPr sz="3200" dirty="0">
                <a:solidFill>
                  <a:schemeClr val="tx2">
                    <a:lumMod val="10000"/>
                  </a:schemeClr>
                </a:solidFill>
              </a:rPr>
              <a:t> Por toda parte havia pecadores ‘voltando-se das trevas para a luz e do poder de Satanás para Deus’... Assim se espalhou o Cristianismo sobre a face da terra. Ele havia ‘edificado sua igreja sobre a rocha e as portas do inferno não prevalecerão contra ela’(Mat. XVI:18). Veremos, porventura, maiores coisas do que estas? Sim, maiores do que as que tem havido desde o começo do mundo. Pode Satanás fazer naufragar a verdade de Deus ou invalidar suas promessas? Se não, </a:t>
            </a:r>
            <a:r>
              <a:rPr sz="3200" b="1" dirty="0">
                <a:solidFill>
                  <a:schemeClr val="tx2">
                    <a:lumMod val="10000"/>
                  </a:schemeClr>
                </a:solidFill>
              </a:rPr>
              <a:t>tempo virá em que o Cristianismo prevalecerá sobre todas as coisas e cobrirá a terra</a:t>
            </a:r>
            <a:r>
              <a:rPr sz="3200" dirty="0">
                <a:solidFill>
                  <a:schemeClr val="tx2">
                    <a:lumMod val="10000"/>
                  </a:schemeClr>
                </a:solidFill>
              </a:rPr>
              <a:t>... </a:t>
            </a:r>
            <a:r>
              <a:rPr sz="3200" b="1" dirty="0">
                <a:solidFill>
                  <a:schemeClr val="tx2">
                    <a:lumMod val="10000"/>
                  </a:schemeClr>
                </a:solidFill>
              </a:rPr>
              <a:t>O mundo cristianizado</a:t>
            </a:r>
            <a:r>
              <a:rPr sz="3200" dirty="0">
                <a:solidFill>
                  <a:schemeClr val="tx2">
                    <a:lumMod val="10000"/>
                  </a:schemeClr>
                </a:solidFill>
              </a:rPr>
              <a:t>… Tendo, pois, considerado, ainda que brevemente, o cristianismo em seu começo, em seu crescimento e cobrindo, afinal, a terra.” </a:t>
            </a:r>
          </a:p>
          <a:p>
            <a:pPr marL="0" indent="0" defTabSz="385572">
              <a:spcBef>
                <a:spcPts val="2700"/>
              </a:spcBef>
              <a:buSzTx/>
              <a:buNone/>
              <a:defRPr sz="3036"/>
            </a:pPr>
            <a:r>
              <a:rPr sz="2800" dirty="0">
                <a:solidFill>
                  <a:schemeClr val="tx2">
                    <a:lumMod val="10000"/>
                  </a:schemeClr>
                </a:solidFill>
              </a:rPr>
              <a:t>(Wesley, John . Sermões de Wesley – 1985. Volume 1, p. 90-91 e 93).</a:t>
            </a:r>
          </a:p>
        </p:txBody>
      </p:sp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>
            <a:spLocks noGrp="1"/>
          </p:cNvSpPr>
          <p:nvPr>
            <p:ph type="title"/>
          </p:nvPr>
        </p:nvSpPr>
        <p:spPr>
          <a:xfrm>
            <a:off x="1270000" y="631824"/>
            <a:ext cx="10464800" cy="168275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461518">
              <a:defRPr sz="6320"/>
            </a:lvl1pPr>
          </a:lstStyle>
          <a:p>
            <a:r>
              <a:rPr dirty="0" smtClean="0"/>
              <a:t>“</a:t>
            </a:r>
            <a:r>
              <a:rPr lang="en-US" dirty="0" smtClean="0"/>
              <a:t>La </a:t>
            </a:r>
            <a:r>
              <a:rPr lang="en-US" dirty="0" smtClean="0"/>
              <a:t>expansión </a:t>
            </a:r>
            <a:r>
              <a:rPr lang="en-US" dirty="0" smtClean="0"/>
              <a:t>general del evangelismo</a:t>
            </a:r>
            <a:r>
              <a:rPr dirty="0" smtClean="0"/>
              <a:t>”</a:t>
            </a:r>
            <a:endParaRPr dirty="0"/>
          </a:p>
        </p:txBody>
      </p:sp>
      <p:sp>
        <p:nvSpPr>
          <p:cNvPr id="236" name="Shape 236"/>
          <p:cNvSpPr>
            <a:spLocks noGrp="1"/>
          </p:cNvSpPr>
          <p:nvPr>
            <p:ph type="body" idx="1"/>
          </p:nvPr>
        </p:nvSpPr>
        <p:spPr>
          <a:xfrm>
            <a:off x="1270000" y="2283519"/>
            <a:ext cx="10464800" cy="6200081"/>
          </a:xfrm>
          <a:prstGeom prst="rect">
            <a:avLst/>
          </a:prstGeom>
        </p:spPr>
        <p:txBody>
          <a:bodyPr/>
          <a:lstStyle/>
          <a:p>
            <a:pPr marL="533400" indent="-533400" defTabSz="490727">
              <a:spcBef>
                <a:spcPts val="3500"/>
              </a:spcBef>
              <a:buBlip>
                <a:blip r:embed="rId2"/>
              </a:buBlip>
              <a:defRPr sz="3864"/>
            </a:pPr>
            <a:r>
              <a:rPr dirty="0">
                <a:solidFill>
                  <a:schemeClr val="tx2">
                    <a:lumMod val="10000"/>
                  </a:schemeClr>
                </a:solidFill>
              </a:rPr>
              <a:t>“Ele </a:t>
            </a:r>
            <a:r>
              <a:rPr b="1" dirty="0">
                <a:solidFill>
                  <a:schemeClr val="tx2">
                    <a:lumMod val="10000"/>
                  </a:schemeClr>
                </a:solidFill>
              </a:rPr>
              <a:t>está já</a:t>
            </a:r>
            <a:r>
              <a:rPr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b="1" dirty="0">
                <a:solidFill>
                  <a:schemeClr val="tx2">
                    <a:lumMod val="10000"/>
                  </a:schemeClr>
                </a:solidFill>
              </a:rPr>
              <a:t>a renovar a face da terra</a:t>
            </a:r>
            <a:r>
              <a:rPr dirty="0">
                <a:solidFill>
                  <a:schemeClr val="tx2">
                    <a:lumMod val="10000"/>
                  </a:schemeClr>
                </a:solidFill>
              </a:rPr>
              <a:t>. E temos forte razão para esperar que a obra que ele </a:t>
            </a:r>
            <a:r>
              <a:rPr b="1" dirty="0">
                <a:solidFill>
                  <a:schemeClr val="tx2">
                    <a:lumMod val="10000"/>
                  </a:schemeClr>
                </a:solidFill>
              </a:rPr>
              <a:t>iniciou</a:t>
            </a:r>
            <a:r>
              <a:rPr dirty="0">
                <a:solidFill>
                  <a:schemeClr val="tx2">
                    <a:lumMod val="10000"/>
                  </a:schemeClr>
                </a:solidFill>
              </a:rPr>
              <a:t>, ele a </a:t>
            </a:r>
            <a:r>
              <a:rPr b="1" dirty="0">
                <a:solidFill>
                  <a:schemeClr val="tx2">
                    <a:lumMod val="10000"/>
                  </a:schemeClr>
                </a:solidFill>
              </a:rPr>
              <a:t>concluirá no dia do Seu Senhor Jesus</a:t>
            </a:r>
            <a:r>
              <a:rPr dirty="0">
                <a:solidFill>
                  <a:schemeClr val="tx2">
                    <a:lumMod val="10000"/>
                  </a:schemeClr>
                </a:solidFill>
              </a:rPr>
              <a:t>; que ele </a:t>
            </a:r>
            <a:r>
              <a:rPr b="1" dirty="0">
                <a:solidFill>
                  <a:schemeClr val="tx2">
                    <a:lumMod val="10000"/>
                  </a:schemeClr>
                </a:solidFill>
              </a:rPr>
              <a:t>jamais interromperá</a:t>
            </a:r>
            <a:r>
              <a:rPr dirty="0">
                <a:solidFill>
                  <a:schemeClr val="tx2">
                    <a:lumMod val="10000"/>
                  </a:schemeClr>
                </a:solidFill>
              </a:rPr>
              <a:t> esta bendita obra do seu Espírito até que haja cumprido as suas promessas; </a:t>
            </a:r>
            <a:r>
              <a:rPr b="1" dirty="0">
                <a:solidFill>
                  <a:schemeClr val="tx2">
                    <a:lumMod val="10000"/>
                  </a:schemeClr>
                </a:solidFill>
              </a:rPr>
              <a:t>até colocar ponto final </a:t>
            </a:r>
            <a:r>
              <a:rPr dirty="0">
                <a:solidFill>
                  <a:schemeClr val="tx2">
                    <a:lumMod val="10000"/>
                  </a:schemeClr>
                </a:solidFill>
              </a:rPr>
              <a:t>ao pecado e à miséria, à enfermidade e à morte; e restabelecido santidade e felicidade universais, e levado todos os habitantes da terra a cantar juntos, ‘Aleluia! O Senhor Deus Omnipotente reina!’”</a:t>
            </a:r>
          </a:p>
        </p:txBody>
      </p:sp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0" name="Group 240"/>
          <p:cNvGrpSpPr/>
          <p:nvPr/>
        </p:nvGrpSpPr>
        <p:grpSpPr>
          <a:xfrm>
            <a:off x="6272119" y="587250"/>
            <a:ext cx="5842002" cy="8661402"/>
            <a:chOff x="0" y="0"/>
            <a:chExt cx="5842001" cy="8661400"/>
          </a:xfrm>
        </p:grpSpPr>
        <p:pic>
          <p:nvPicPr>
            <p:cNvPr id="238" name="image2.jpeg"/>
            <p:cNvPicPr>
              <a:picLocks noChangeAspect="1"/>
            </p:cNvPicPr>
            <p:nvPr/>
          </p:nvPicPr>
          <p:blipFill>
            <a:blip r:embed="rId2">
              <a:extLst/>
            </a:blip>
            <a:srcRect t="2819" b="2819"/>
            <a:stretch>
              <a:fillRect/>
            </a:stretch>
          </p:blipFill>
          <p:spPr>
            <a:xfrm>
              <a:off x="127000" y="88900"/>
              <a:ext cx="5588002" cy="8331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9" name="image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5842002" cy="86614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41" name="Shape 241"/>
          <p:cNvSpPr>
            <a:spLocks noGrp="1"/>
          </p:cNvSpPr>
          <p:nvPr>
            <p:ph type="title"/>
          </p:nvPr>
        </p:nvSpPr>
        <p:spPr>
          <a:xfrm>
            <a:off x="444500" y="762000"/>
            <a:ext cx="5508923" cy="3302000"/>
          </a:xfrm>
          <a:prstGeom prst="rect">
            <a:avLst/>
          </a:prstGeom>
        </p:spPr>
        <p:txBody>
          <a:bodyPr/>
          <a:lstStyle>
            <a:lvl1pPr>
              <a:defRPr sz="5600">
                <a:solidFill>
                  <a:srgbClr val="D93E2B"/>
                </a:solidFill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en-US" sz="5600" dirty="0" smtClean="0">
                <a:solidFill>
                  <a:srgbClr val="D93E2B"/>
                </a:solidFill>
              </a:rPr>
              <a:t>El </a:t>
            </a:r>
            <a:r>
              <a:rPr lang="en-US" sz="5600" dirty="0" err="1" smtClean="0">
                <a:solidFill>
                  <a:srgbClr val="D93E2B"/>
                </a:solidFill>
              </a:rPr>
              <a:t>sueño</a:t>
            </a:r>
            <a:r>
              <a:rPr lang="en-US" sz="5600" dirty="0" smtClean="0">
                <a:solidFill>
                  <a:srgbClr val="D93E2B"/>
                </a:solidFill>
              </a:rPr>
              <a:t> de </a:t>
            </a:r>
            <a:r>
              <a:rPr sz="5600" dirty="0" err="1" smtClean="0">
                <a:solidFill>
                  <a:srgbClr val="D93E2B"/>
                </a:solidFill>
              </a:rPr>
              <a:t>Nabucodunosor</a:t>
            </a:r>
            <a:endParaRPr sz="5600" dirty="0">
              <a:solidFill>
                <a:srgbClr val="D93E2B"/>
              </a:solidFill>
            </a:endParaRPr>
          </a:p>
        </p:txBody>
      </p:sp>
      <p:sp>
        <p:nvSpPr>
          <p:cNvPr id="242" name="Shape 242"/>
          <p:cNvSpPr>
            <a:spLocks noGrp="1"/>
          </p:cNvSpPr>
          <p:nvPr>
            <p:ph type="body" sz="quarter" idx="1"/>
          </p:nvPr>
        </p:nvSpPr>
        <p:spPr>
          <a:xfrm>
            <a:off x="493067" y="4288829"/>
            <a:ext cx="5411789" cy="422017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4800">
                <a:solidFill>
                  <a:srgbClr val="000000"/>
                </a:solidFill>
              </a:defRPr>
            </a:pPr>
            <a:r>
              <a:rPr dirty="0">
                <a:solidFill>
                  <a:srgbClr val="414141"/>
                </a:solidFill>
              </a:rPr>
              <a:t>4 </a:t>
            </a:r>
            <a:r>
              <a:rPr dirty="0" smtClean="0">
                <a:solidFill>
                  <a:srgbClr val="414141"/>
                </a:solidFill>
              </a:rPr>
              <a:t>imp</a:t>
            </a:r>
            <a:r>
              <a:rPr lang="en-US" dirty="0" smtClean="0">
                <a:solidFill>
                  <a:srgbClr val="414141"/>
                </a:solidFill>
              </a:rPr>
              <a:t>e</a:t>
            </a:r>
            <a:r>
              <a:rPr dirty="0" smtClean="0">
                <a:solidFill>
                  <a:srgbClr val="414141"/>
                </a:solidFill>
              </a:rPr>
              <a:t>rios </a:t>
            </a:r>
            <a:endParaRPr dirty="0">
              <a:solidFill>
                <a:srgbClr val="414141"/>
              </a:solidFill>
            </a:endParaRPr>
          </a:p>
          <a:p>
            <a:pPr>
              <a:defRPr sz="3300">
                <a:solidFill>
                  <a:srgbClr val="000000"/>
                </a:solidFill>
              </a:defRPr>
            </a:pPr>
            <a:endParaRPr dirty="0">
              <a:solidFill>
                <a:srgbClr val="414141"/>
              </a:solidFill>
            </a:endParaRPr>
          </a:p>
          <a:p>
            <a:pPr>
              <a:defRPr sz="3300">
                <a:solidFill>
                  <a:srgbClr val="000000"/>
                </a:solidFill>
              </a:defRPr>
            </a:pPr>
            <a:r>
              <a:rPr lang="en-US" dirty="0" smtClean="0">
                <a:solidFill>
                  <a:srgbClr val="414141"/>
                </a:solidFill>
              </a:rPr>
              <a:t>¡</a:t>
            </a:r>
            <a:r>
              <a:rPr dirty="0" smtClean="0">
                <a:solidFill>
                  <a:srgbClr val="414141"/>
                </a:solidFill>
              </a:rPr>
              <a:t>U</a:t>
            </a:r>
            <a:r>
              <a:rPr lang="en-US" dirty="0" smtClean="0">
                <a:solidFill>
                  <a:srgbClr val="414141"/>
                </a:solidFill>
              </a:rPr>
              <a:t>n</a:t>
            </a:r>
            <a:r>
              <a:rPr dirty="0" smtClean="0">
                <a:solidFill>
                  <a:srgbClr val="414141"/>
                </a:solidFill>
              </a:rPr>
              <a:t>a p</a:t>
            </a:r>
            <a:r>
              <a:rPr lang="en-US" dirty="0" smtClean="0">
                <a:solidFill>
                  <a:srgbClr val="414141"/>
                </a:solidFill>
              </a:rPr>
              <a:t>iedra cortada sin el auxilio de manos humanas despedaza el imperio romano y crece paulatinamente trayendo el Reino de Dios!</a:t>
            </a:r>
            <a:endParaRPr dirty="0">
              <a:solidFill>
                <a:srgbClr val="414141"/>
              </a:solidFill>
            </a:endParaRP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/>
          </p:cNvSpPr>
          <p:nvPr>
            <p:ph type="title"/>
          </p:nvPr>
        </p:nvSpPr>
        <p:spPr>
          <a:xfrm>
            <a:off x="1270000" y="1140569"/>
            <a:ext cx="10464800" cy="1833662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455675">
              <a:defRPr sz="6240"/>
            </a:pPr>
            <a:r>
              <a:rPr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El </a:t>
            </a:r>
            <a:r>
              <a:rPr dirty="0" smtClean="0">
                <a:solidFill>
                  <a:schemeClr val="tx2">
                    <a:lumMod val="10000"/>
                  </a:schemeClr>
                </a:solidFill>
              </a:rPr>
              <a:t>Espírit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u</a:t>
            </a:r>
            <a:r>
              <a:rPr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dirty="0">
                <a:solidFill>
                  <a:schemeClr val="tx2">
                    <a:lumMod val="10000"/>
                  </a:schemeClr>
                </a:solidFill>
              </a:rPr>
              <a:t>Santo </a:t>
            </a:r>
          </a:p>
          <a:p>
            <a:pPr defTabSz="455675">
              <a:defRPr sz="6240"/>
            </a:pP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y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la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Misión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del </a:t>
            </a:r>
            <a:r>
              <a:rPr dirty="0" err="1" smtClean="0">
                <a:solidFill>
                  <a:schemeClr val="tx2">
                    <a:lumMod val="10000"/>
                  </a:schemeClr>
                </a:solidFill>
              </a:rPr>
              <a:t>Reino</a:t>
            </a:r>
            <a:endParaRPr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29" name="Shape 129"/>
          <p:cNvSpPr>
            <a:spLocks noGrp="1"/>
          </p:cNvSpPr>
          <p:nvPr>
            <p:ph type="body" idx="1"/>
          </p:nvPr>
        </p:nvSpPr>
        <p:spPr>
          <a:xfrm>
            <a:off x="1270000" y="3416300"/>
            <a:ext cx="10464800" cy="57150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590550" indent="-590550" defTabSz="543305">
              <a:spcBef>
                <a:spcPts val="3900"/>
              </a:spcBef>
              <a:buBlip>
                <a:blip r:embed="rId2"/>
              </a:buBlip>
              <a:defRPr sz="4278"/>
            </a:pPr>
            <a:r>
              <a:rPr b="1" dirty="0" smtClean="0">
                <a:solidFill>
                  <a:schemeClr val="tx2">
                    <a:lumMod val="10000"/>
                  </a:schemeClr>
                </a:solidFill>
                <a:latin typeface="Al Bayan Plain" charset="-78"/>
                <a:ea typeface="Al Bayan Plain" charset="-78"/>
                <a:cs typeface="Al Bayan Plain" charset="-78"/>
              </a:rPr>
              <a:t>Espírit</a:t>
            </a:r>
            <a:r>
              <a:rPr lang="en-US" b="1" dirty="0" smtClean="0">
                <a:solidFill>
                  <a:schemeClr val="tx2">
                    <a:lumMod val="10000"/>
                  </a:schemeClr>
                </a:solidFill>
                <a:latin typeface="Al Bayan Plain" charset="-78"/>
                <a:ea typeface="Al Bayan Plain" charset="-78"/>
                <a:cs typeface="Al Bayan Plain" charset="-78"/>
              </a:rPr>
              <a:t>u</a:t>
            </a:r>
            <a:r>
              <a:rPr b="1" dirty="0" smtClean="0">
                <a:solidFill>
                  <a:schemeClr val="tx2">
                    <a:lumMod val="10000"/>
                  </a:schemeClr>
                </a:solidFill>
                <a:latin typeface="Al Bayan Plain" charset="-78"/>
                <a:ea typeface="Al Bayan Plain" charset="-78"/>
                <a:cs typeface="Al Bayan Plain" charset="-78"/>
              </a:rPr>
              <a:t> </a:t>
            </a:r>
            <a:r>
              <a:rPr b="1" dirty="0">
                <a:solidFill>
                  <a:schemeClr val="tx2">
                    <a:lumMod val="10000"/>
                  </a:schemeClr>
                </a:solidFill>
                <a:latin typeface="Al Bayan Plain" charset="-78"/>
                <a:ea typeface="Al Bayan Plain" charset="-78"/>
                <a:cs typeface="Al Bayan Plain" charset="-78"/>
              </a:rPr>
              <a:t>Santo </a:t>
            </a:r>
            <a:r>
              <a:rPr lang="en-US" b="1" dirty="0" smtClean="0">
                <a:solidFill>
                  <a:schemeClr val="tx2">
                    <a:lumMod val="10000"/>
                  </a:schemeClr>
                </a:solidFill>
                <a:latin typeface="Al Bayan Plain" charset="-78"/>
                <a:ea typeface="Al Bayan Plain" charset="-78"/>
                <a:cs typeface="Al Bayan Plain" charset="-78"/>
              </a:rPr>
              <a:t>–</a:t>
            </a:r>
            <a:r>
              <a:rPr b="1" dirty="0" smtClean="0">
                <a:solidFill>
                  <a:schemeClr val="tx2">
                    <a:lumMod val="10000"/>
                  </a:schemeClr>
                </a:solidFill>
                <a:latin typeface="Al Bayan Plain" charset="-78"/>
                <a:ea typeface="Al Bayan Plain" charset="-78"/>
                <a:cs typeface="Al Bayan Plain" charset="-78"/>
              </a:rPr>
              <a:t> </a:t>
            </a:r>
            <a:r>
              <a:rPr lang="en-US" b="1" dirty="0" smtClean="0">
                <a:solidFill>
                  <a:schemeClr val="tx2">
                    <a:lumMod val="10000"/>
                  </a:schemeClr>
                </a:solidFill>
                <a:latin typeface="Al Bayan Plain" charset="-78"/>
                <a:ea typeface="Al Bayan Plain" charset="-78"/>
                <a:cs typeface="Al Bayan Plain" charset="-78"/>
              </a:rPr>
              <a:t>don </a:t>
            </a:r>
            <a:r>
              <a:rPr b="1" dirty="0" smtClean="0">
                <a:solidFill>
                  <a:schemeClr val="tx2">
                    <a:lumMod val="10000"/>
                  </a:schemeClr>
                </a:solidFill>
                <a:latin typeface="Al Bayan Plain" charset="-78"/>
                <a:ea typeface="Al Bayan Plain" charset="-78"/>
                <a:cs typeface="Al Bayan Plain" charset="-78"/>
              </a:rPr>
              <a:t>escatológico (</a:t>
            </a:r>
            <a:r>
              <a:rPr lang="en-US" b="1" dirty="0" smtClean="0">
                <a:solidFill>
                  <a:schemeClr val="tx2">
                    <a:lumMod val="10000"/>
                  </a:schemeClr>
                </a:solidFill>
                <a:latin typeface="Al Bayan Plain" charset="-78"/>
                <a:ea typeface="Al Bayan Plain" charset="-78"/>
                <a:cs typeface="Al Bayan Plain" charset="-78"/>
              </a:rPr>
              <a:t>Hechos</a:t>
            </a:r>
            <a:r>
              <a:rPr b="1" dirty="0" smtClean="0">
                <a:solidFill>
                  <a:schemeClr val="tx2">
                    <a:lumMod val="10000"/>
                  </a:schemeClr>
                </a:solidFill>
                <a:latin typeface="Al Bayan Plain" charset="-78"/>
                <a:ea typeface="Al Bayan Plain" charset="-78"/>
                <a:cs typeface="Al Bayan Plain" charset="-78"/>
              </a:rPr>
              <a:t> </a:t>
            </a:r>
            <a:r>
              <a:rPr b="1" dirty="0">
                <a:solidFill>
                  <a:schemeClr val="tx2">
                    <a:lumMod val="10000"/>
                  </a:schemeClr>
                </a:solidFill>
                <a:latin typeface="Al Bayan Plain" charset="-78"/>
                <a:ea typeface="Al Bayan Plain" charset="-78"/>
                <a:cs typeface="Al Bayan Plain" charset="-78"/>
              </a:rPr>
              <a:t>2.16-21; </a:t>
            </a:r>
            <a:r>
              <a:rPr b="1" dirty="0" smtClean="0">
                <a:solidFill>
                  <a:schemeClr val="tx2">
                    <a:lumMod val="10000"/>
                  </a:schemeClr>
                </a:solidFill>
                <a:latin typeface="Al Bayan Plain" charset="-78"/>
                <a:ea typeface="Al Bayan Plain" charset="-78"/>
                <a:cs typeface="Al Bayan Plain" charset="-78"/>
              </a:rPr>
              <a:t>J</a:t>
            </a:r>
            <a:r>
              <a:rPr lang="en-US" b="1" dirty="0" smtClean="0">
                <a:solidFill>
                  <a:schemeClr val="tx2">
                    <a:lumMod val="10000"/>
                  </a:schemeClr>
                </a:solidFill>
                <a:latin typeface="Al Bayan Plain" charset="-78"/>
                <a:ea typeface="Al Bayan Plain" charset="-78"/>
                <a:cs typeface="Al Bayan Plain" charset="-78"/>
              </a:rPr>
              <a:t>oel</a:t>
            </a:r>
            <a:r>
              <a:rPr b="1" dirty="0" smtClean="0">
                <a:solidFill>
                  <a:schemeClr val="tx2">
                    <a:lumMod val="10000"/>
                  </a:schemeClr>
                </a:solidFill>
                <a:latin typeface="Al Bayan Plain" charset="-78"/>
                <a:ea typeface="Al Bayan Plain" charset="-78"/>
                <a:cs typeface="Al Bayan Plain" charset="-78"/>
              </a:rPr>
              <a:t> </a:t>
            </a:r>
            <a:r>
              <a:rPr b="1" dirty="0">
                <a:solidFill>
                  <a:schemeClr val="tx2">
                    <a:lumMod val="10000"/>
                  </a:schemeClr>
                </a:solidFill>
                <a:latin typeface="Al Bayan Plain" charset="-78"/>
                <a:ea typeface="Al Bayan Plain" charset="-78"/>
                <a:cs typeface="Al Bayan Plain" charset="-78"/>
              </a:rPr>
              <a:t>2.28-32)</a:t>
            </a:r>
          </a:p>
          <a:p>
            <a:pPr marL="590550" indent="-590550" defTabSz="543305">
              <a:spcBef>
                <a:spcPts val="3900"/>
              </a:spcBef>
              <a:buBlip>
                <a:blip r:embed="rId2"/>
              </a:buBlip>
              <a:defRPr sz="4278"/>
            </a:pPr>
            <a:r>
              <a:rPr b="1" dirty="0" smtClean="0">
                <a:solidFill>
                  <a:schemeClr val="tx2">
                    <a:lumMod val="10000"/>
                  </a:schemeClr>
                </a:solidFill>
                <a:latin typeface="Al Bayan Plain" charset="-78"/>
                <a:ea typeface="Al Bayan Plain" charset="-78"/>
                <a:cs typeface="Al Bayan Plain" charset="-78"/>
              </a:rPr>
              <a:t>P</a:t>
            </a:r>
            <a:r>
              <a:rPr lang="en-US" b="1" dirty="0" smtClean="0">
                <a:solidFill>
                  <a:schemeClr val="tx2">
                    <a:lumMod val="10000"/>
                  </a:schemeClr>
                </a:solidFill>
                <a:latin typeface="Al Bayan Plain" charset="-78"/>
                <a:ea typeface="Al Bayan Plain" charset="-78"/>
                <a:cs typeface="Al Bayan Plain" charset="-78"/>
              </a:rPr>
              <a:t>re</a:t>
            </a:r>
            <a:r>
              <a:rPr b="1" dirty="0" smtClean="0">
                <a:solidFill>
                  <a:schemeClr val="tx2">
                    <a:lumMod val="10000"/>
                  </a:schemeClr>
                </a:solidFill>
                <a:latin typeface="Al Bayan Plain" charset="-78"/>
                <a:ea typeface="Al Bayan Plain" charset="-78"/>
                <a:cs typeface="Al Bayan Plain" charset="-78"/>
              </a:rPr>
              <a:t>gunta </a:t>
            </a:r>
            <a:r>
              <a:rPr b="1" dirty="0">
                <a:solidFill>
                  <a:schemeClr val="tx2">
                    <a:lumMod val="10000"/>
                  </a:schemeClr>
                </a:solidFill>
                <a:latin typeface="Al Bayan Plain" charset="-78"/>
                <a:ea typeface="Al Bayan Plain" charset="-78"/>
                <a:cs typeface="Al Bayan Plain" charset="-78"/>
              </a:rPr>
              <a:t>escatológica </a:t>
            </a:r>
            <a:r>
              <a:rPr b="1" dirty="0" smtClean="0">
                <a:solidFill>
                  <a:schemeClr val="tx2">
                    <a:lumMod val="10000"/>
                  </a:schemeClr>
                </a:solidFill>
                <a:latin typeface="Al Bayan Plain" charset="-78"/>
                <a:ea typeface="Al Bayan Plain" charset="-78"/>
                <a:cs typeface="Al Bayan Plain" charset="-78"/>
              </a:rPr>
              <a:t>(</a:t>
            </a:r>
            <a:r>
              <a:rPr lang="en-US" b="1" dirty="0" smtClean="0">
                <a:solidFill>
                  <a:schemeClr val="tx2">
                    <a:lumMod val="10000"/>
                  </a:schemeClr>
                </a:solidFill>
                <a:latin typeface="Al Bayan Plain" charset="-78"/>
                <a:ea typeface="Al Bayan Plain" charset="-78"/>
                <a:cs typeface="Al Bayan Plain" charset="-78"/>
              </a:rPr>
              <a:t>Hechos</a:t>
            </a:r>
            <a:r>
              <a:rPr b="1" dirty="0" smtClean="0">
                <a:solidFill>
                  <a:schemeClr val="tx2">
                    <a:lumMod val="10000"/>
                  </a:schemeClr>
                </a:solidFill>
                <a:latin typeface="Al Bayan Plain" charset="-78"/>
                <a:ea typeface="Al Bayan Plain" charset="-78"/>
                <a:cs typeface="Al Bayan Plain" charset="-78"/>
              </a:rPr>
              <a:t> </a:t>
            </a:r>
            <a:r>
              <a:rPr b="1" dirty="0">
                <a:solidFill>
                  <a:schemeClr val="tx2">
                    <a:lumMod val="10000"/>
                  </a:schemeClr>
                </a:solidFill>
                <a:latin typeface="Al Bayan Plain" charset="-78"/>
                <a:ea typeface="Al Bayan Plain" charset="-78"/>
                <a:cs typeface="Al Bayan Plain" charset="-78"/>
              </a:rPr>
              <a:t>1.6) </a:t>
            </a:r>
          </a:p>
          <a:p>
            <a:pPr marL="590550" indent="-590550" defTabSz="543305">
              <a:spcBef>
                <a:spcPts val="3900"/>
              </a:spcBef>
              <a:buBlip>
                <a:blip r:embed="rId2"/>
              </a:buBlip>
              <a:defRPr sz="4278"/>
            </a:pPr>
            <a:r>
              <a:rPr b="1" dirty="0" smtClean="0">
                <a:solidFill>
                  <a:schemeClr val="tx2">
                    <a:lumMod val="10000"/>
                  </a:schemeClr>
                </a:solidFill>
                <a:latin typeface="Al Bayan Plain" charset="-78"/>
                <a:ea typeface="Al Bayan Plain" charset="-78"/>
                <a:cs typeface="Al Bayan Plain" charset="-78"/>
              </a:rPr>
              <a:t>Resp</a:t>
            </a:r>
            <a:r>
              <a:rPr lang="en-US" b="1" dirty="0" smtClean="0">
                <a:solidFill>
                  <a:schemeClr val="tx2">
                    <a:lumMod val="10000"/>
                  </a:schemeClr>
                </a:solidFill>
                <a:latin typeface="Al Bayan Plain" charset="-78"/>
                <a:ea typeface="Al Bayan Plain" charset="-78"/>
                <a:cs typeface="Al Bayan Plain" charset="-78"/>
              </a:rPr>
              <a:t>ue</a:t>
            </a:r>
            <a:r>
              <a:rPr b="1" dirty="0" smtClean="0">
                <a:solidFill>
                  <a:schemeClr val="tx2">
                    <a:lumMod val="10000"/>
                  </a:schemeClr>
                </a:solidFill>
                <a:latin typeface="Al Bayan Plain" charset="-78"/>
                <a:ea typeface="Al Bayan Plain" charset="-78"/>
                <a:cs typeface="Al Bayan Plain" charset="-78"/>
              </a:rPr>
              <a:t>sta </a:t>
            </a:r>
            <a:r>
              <a:rPr b="1" dirty="0">
                <a:solidFill>
                  <a:schemeClr val="tx2">
                    <a:lumMod val="10000"/>
                  </a:schemeClr>
                </a:solidFill>
                <a:latin typeface="Al Bayan Plain" charset="-78"/>
                <a:ea typeface="Al Bayan Plain" charset="-78"/>
                <a:cs typeface="Al Bayan Plain" charset="-78"/>
              </a:rPr>
              <a:t>de Cristo: </a:t>
            </a:r>
            <a:r>
              <a:rPr b="1" dirty="0" smtClean="0">
                <a:solidFill>
                  <a:schemeClr val="tx2">
                    <a:lumMod val="10000"/>
                  </a:schemeClr>
                </a:solidFill>
                <a:latin typeface="Al Bayan Plain" charset="-78"/>
                <a:ea typeface="Al Bayan Plain" charset="-78"/>
                <a:cs typeface="Al Bayan Plain" charset="-78"/>
              </a:rPr>
              <a:t>Do</a:t>
            </a:r>
            <a:r>
              <a:rPr lang="en-US" b="1" dirty="0" smtClean="0">
                <a:solidFill>
                  <a:schemeClr val="tx2">
                    <a:lumMod val="10000"/>
                  </a:schemeClr>
                </a:solidFill>
                <a:latin typeface="Al Bayan Plain" charset="-78"/>
                <a:ea typeface="Al Bayan Plain" charset="-78"/>
                <a:cs typeface="Al Bayan Plain" charset="-78"/>
              </a:rPr>
              <a:t>n</a:t>
            </a:r>
            <a:r>
              <a:rPr b="1" dirty="0" smtClean="0">
                <a:solidFill>
                  <a:schemeClr val="tx2">
                    <a:lumMod val="10000"/>
                  </a:schemeClr>
                </a:solidFill>
                <a:latin typeface="Al Bayan Plain" charset="-78"/>
                <a:ea typeface="Al Bayan Plain" charset="-78"/>
                <a:cs typeface="Al Bayan Plain" charset="-78"/>
              </a:rPr>
              <a:t> d</a:t>
            </a:r>
            <a:r>
              <a:rPr lang="en-US" b="1" dirty="0" smtClean="0">
                <a:solidFill>
                  <a:schemeClr val="tx2">
                    <a:lumMod val="10000"/>
                  </a:schemeClr>
                </a:solidFill>
                <a:latin typeface="Al Bayan Plain" charset="-78"/>
                <a:ea typeface="Al Bayan Plain" charset="-78"/>
                <a:cs typeface="Al Bayan Plain" charset="-78"/>
              </a:rPr>
              <a:t>el</a:t>
            </a:r>
            <a:r>
              <a:rPr b="1" dirty="0" smtClean="0">
                <a:solidFill>
                  <a:schemeClr val="tx2">
                    <a:lumMod val="10000"/>
                  </a:schemeClr>
                </a:solidFill>
                <a:latin typeface="Al Bayan Plain" charset="-78"/>
                <a:ea typeface="Al Bayan Plain" charset="-78"/>
                <a:cs typeface="Al Bayan Plain" charset="-78"/>
              </a:rPr>
              <a:t> Espírit</a:t>
            </a:r>
            <a:r>
              <a:rPr lang="en-US" b="1" dirty="0" smtClean="0">
                <a:solidFill>
                  <a:schemeClr val="tx2">
                    <a:lumMod val="10000"/>
                  </a:schemeClr>
                </a:solidFill>
                <a:latin typeface="Al Bayan Plain" charset="-78"/>
                <a:ea typeface="Al Bayan Plain" charset="-78"/>
                <a:cs typeface="Al Bayan Plain" charset="-78"/>
              </a:rPr>
              <a:t>u</a:t>
            </a:r>
            <a:r>
              <a:rPr b="1" dirty="0" smtClean="0">
                <a:solidFill>
                  <a:schemeClr val="tx2">
                    <a:lumMod val="10000"/>
                  </a:schemeClr>
                </a:solidFill>
                <a:latin typeface="Al Bayan Plain" charset="-78"/>
                <a:ea typeface="Al Bayan Plain" charset="-78"/>
                <a:cs typeface="Al Bayan Plain" charset="-78"/>
              </a:rPr>
              <a:t> </a:t>
            </a:r>
            <a:r>
              <a:rPr b="1" dirty="0">
                <a:solidFill>
                  <a:schemeClr val="tx2">
                    <a:lumMod val="10000"/>
                  </a:schemeClr>
                </a:solidFill>
                <a:latin typeface="Al Bayan Plain" charset="-78"/>
                <a:ea typeface="Al Bayan Plain" charset="-78"/>
                <a:cs typeface="Al Bayan Plain" charset="-78"/>
              </a:rPr>
              <a:t>equipando </a:t>
            </a:r>
            <a:r>
              <a:rPr b="1" dirty="0" smtClean="0">
                <a:solidFill>
                  <a:schemeClr val="tx2">
                    <a:lumMod val="10000"/>
                  </a:schemeClr>
                </a:solidFill>
                <a:latin typeface="Al Bayan Plain" charset="-78"/>
                <a:ea typeface="Al Bayan Plain" charset="-78"/>
                <a:cs typeface="Al Bayan Plain" charset="-78"/>
              </a:rPr>
              <a:t>p</a:t>
            </a:r>
            <a:r>
              <a:rPr lang="en-US" b="1" dirty="0" smtClean="0">
                <a:solidFill>
                  <a:schemeClr val="tx2">
                    <a:lumMod val="10000"/>
                  </a:schemeClr>
                </a:solidFill>
                <a:latin typeface="Al Bayan Plain" charset="-78"/>
                <a:ea typeface="Al Bayan Plain" charset="-78"/>
                <a:cs typeface="Al Bayan Plain" charset="-78"/>
              </a:rPr>
              <a:t>ara la</a:t>
            </a:r>
            <a:r>
              <a:rPr b="1" dirty="0" smtClean="0">
                <a:solidFill>
                  <a:schemeClr val="tx2">
                    <a:lumMod val="10000"/>
                  </a:schemeClr>
                </a:solidFill>
                <a:latin typeface="Al Bayan Plain" charset="-78"/>
                <a:ea typeface="Al Bayan Plain" charset="-78"/>
                <a:cs typeface="Al Bayan Plain" charset="-78"/>
              </a:rPr>
              <a:t> mis</a:t>
            </a:r>
            <a:r>
              <a:rPr lang="en-US" b="1" dirty="0" smtClean="0">
                <a:solidFill>
                  <a:schemeClr val="tx2">
                    <a:lumMod val="10000"/>
                  </a:schemeClr>
                </a:solidFill>
                <a:latin typeface="Al Bayan Plain" charset="-78"/>
                <a:ea typeface="Al Bayan Plain" charset="-78"/>
                <a:cs typeface="Al Bayan Plain" charset="-78"/>
              </a:rPr>
              <a:t>ión</a:t>
            </a:r>
            <a:r>
              <a:rPr b="1" dirty="0" smtClean="0">
                <a:solidFill>
                  <a:schemeClr val="tx2">
                    <a:lumMod val="10000"/>
                  </a:schemeClr>
                </a:solidFill>
                <a:latin typeface="Al Bayan Plain" charset="-78"/>
                <a:ea typeface="Al Bayan Plain" charset="-78"/>
                <a:cs typeface="Al Bayan Plain" charset="-78"/>
              </a:rPr>
              <a:t> (</a:t>
            </a:r>
            <a:r>
              <a:rPr lang="en-US" b="1" dirty="0" smtClean="0">
                <a:solidFill>
                  <a:schemeClr val="tx2">
                    <a:lumMod val="10000"/>
                  </a:schemeClr>
                </a:solidFill>
                <a:latin typeface="Al Bayan Plain" charset="-78"/>
                <a:ea typeface="Al Bayan Plain" charset="-78"/>
                <a:cs typeface="Al Bayan Plain" charset="-78"/>
              </a:rPr>
              <a:t>Hechos</a:t>
            </a:r>
            <a:r>
              <a:rPr b="1" dirty="0" smtClean="0">
                <a:solidFill>
                  <a:schemeClr val="tx2">
                    <a:lumMod val="10000"/>
                  </a:schemeClr>
                </a:solidFill>
                <a:latin typeface="Al Bayan Plain" charset="-78"/>
                <a:ea typeface="Al Bayan Plain" charset="-78"/>
                <a:cs typeface="Al Bayan Plain" charset="-78"/>
              </a:rPr>
              <a:t> </a:t>
            </a:r>
            <a:r>
              <a:rPr b="1" dirty="0">
                <a:solidFill>
                  <a:schemeClr val="tx2">
                    <a:lumMod val="10000"/>
                  </a:schemeClr>
                </a:solidFill>
                <a:latin typeface="Al Bayan Plain" charset="-78"/>
                <a:ea typeface="Al Bayan Plain" charset="-78"/>
                <a:cs typeface="Al Bayan Plain" charset="-78"/>
              </a:rPr>
              <a:t>1.8)</a:t>
            </a:r>
          </a:p>
          <a:p>
            <a:pPr marL="590550" indent="-590550" defTabSz="543305">
              <a:spcBef>
                <a:spcPts val="3900"/>
              </a:spcBef>
              <a:buBlip>
                <a:blip r:embed="rId2"/>
              </a:buBlip>
              <a:defRPr sz="4278"/>
            </a:pPr>
            <a:r>
              <a:rPr b="1" dirty="0" smtClean="0">
                <a:solidFill>
                  <a:schemeClr val="tx2">
                    <a:lumMod val="10000"/>
                  </a:schemeClr>
                </a:solidFill>
                <a:latin typeface="Al Bayan Plain" charset="-78"/>
                <a:ea typeface="Al Bayan Plain" charset="-78"/>
                <a:cs typeface="Al Bayan Plain" charset="-78"/>
              </a:rPr>
              <a:t>“</a:t>
            </a:r>
            <a:r>
              <a:rPr lang="en-US" b="1" dirty="0" smtClean="0">
                <a:solidFill>
                  <a:schemeClr val="tx2">
                    <a:lumMod val="10000"/>
                  </a:schemeClr>
                </a:solidFill>
                <a:latin typeface="Al Bayan Plain" charset="-78"/>
                <a:ea typeface="Al Bayan Plain" charset="-78"/>
                <a:cs typeface="Al Bayan Plain" charset="-78"/>
              </a:rPr>
              <a:t>¿</a:t>
            </a:r>
            <a:r>
              <a:rPr b="1" dirty="0" smtClean="0">
                <a:solidFill>
                  <a:schemeClr val="tx2">
                    <a:lumMod val="10000"/>
                  </a:schemeClr>
                </a:solidFill>
                <a:latin typeface="Al Bayan Plain" charset="-78"/>
                <a:ea typeface="Al Bayan Plain" charset="-78"/>
                <a:cs typeface="Al Bayan Plain" charset="-78"/>
              </a:rPr>
              <a:t>Por qu</a:t>
            </a:r>
            <a:r>
              <a:rPr lang="en-US" b="1" dirty="0" smtClean="0">
                <a:solidFill>
                  <a:schemeClr val="tx2">
                    <a:lumMod val="10000"/>
                  </a:schemeClr>
                </a:solidFill>
                <a:latin typeface="Al Bayan Plain" charset="-78"/>
                <a:ea typeface="Al Bayan Plain" charset="-78"/>
                <a:cs typeface="Al Bayan Plain" charset="-78"/>
              </a:rPr>
              <a:t>é</a:t>
            </a:r>
            <a:r>
              <a:rPr b="1" dirty="0" smtClean="0">
                <a:solidFill>
                  <a:schemeClr val="tx2">
                    <a:lumMod val="10000"/>
                  </a:schemeClr>
                </a:solidFill>
                <a:latin typeface="Al Bayan Plain" charset="-78"/>
                <a:ea typeface="Al Bayan Plain" charset="-78"/>
                <a:cs typeface="Al Bayan Plain" charset="-78"/>
              </a:rPr>
              <a:t> est</a:t>
            </a:r>
            <a:r>
              <a:rPr lang="en-US" b="1" dirty="0" smtClean="0">
                <a:solidFill>
                  <a:schemeClr val="tx2">
                    <a:lumMod val="10000"/>
                  </a:schemeClr>
                </a:solidFill>
                <a:latin typeface="Al Bayan Plain" charset="-78"/>
                <a:ea typeface="Al Bayan Plain" charset="-78"/>
                <a:cs typeface="Al Bayan Plain" charset="-78"/>
              </a:rPr>
              <a:t>án</a:t>
            </a:r>
            <a:r>
              <a:rPr b="1" dirty="0" smtClean="0">
                <a:solidFill>
                  <a:schemeClr val="tx2">
                    <a:lumMod val="10000"/>
                  </a:schemeClr>
                </a:solidFill>
                <a:latin typeface="Al Bayan Plain" charset="-78"/>
                <a:ea typeface="Al Bayan Plain" charset="-78"/>
                <a:cs typeface="Al Bayan Plain" charset="-78"/>
              </a:rPr>
              <a:t> </a:t>
            </a:r>
            <a:r>
              <a:rPr lang="en-US" b="1" dirty="0" smtClean="0">
                <a:solidFill>
                  <a:schemeClr val="tx2">
                    <a:lumMod val="10000"/>
                  </a:schemeClr>
                </a:solidFill>
                <a:latin typeface="Al Bayan Plain" charset="-78"/>
                <a:ea typeface="Al Bayan Plain" charset="-78"/>
                <a:cs typeface="Al Bayan Plain" charset="-78"/>
              </a:rPr>
              <a:t>mirando </a:t>
            </a:r>
            <a:r>
              <a:rPr lang="en-US" b="1" dirty="0" smtClean="0">
                <a:solidFill>
                  <a:schemeClr val="tx2">
                    <a:lumMod val="10000"/>
                  </a:schemeClr>
                </a:solidFill>
                <a:latin typeface="Al Bayan Plain" charset="-78"/>
                <a:ea typeface="Al Bayan Plain" charset="-78"/>
                <a:cs typeface="Al Bayan Plain" charset="-78"/>
              </a:rPr>
              <a:t>al cielo</a:t>
            </a:r>
            <a:r>
              <a:rPr b="1" dirty="0" smtClean="0">
                <a:solidFill>
                  <a:schemeClr val="tx2">
                    <a:lumMod val="10000"/>
                  </a:schemeClr>
                </a:solidFill>
                <a:latin typeface="Al Bayan Plain" charset="-78"/>
                <a:ea typeface="Al Bayan Plain" charset="-78"/>
                <a:cs typeface="Al Bayan Plain" charset="-78"/>
              </a:rPr>
              <a:t>?” </a:t>
            </a:r>
            <a:r>
              <a:rPr b="1" dirty="0" smtClean="0">
                <a:solidFill>
                  <a:schemeClr val="tx2">
                    <a:lumMod val="10000"/>
                  </a:schemeClr>
                </a:solidFill>
                <a:latin typeface="Al Bayan Plain" charset="-78"/>
                <a:ea typeface="Al Bayan Plain" charset="-78"/>
                <a:cs typeface="Al Bayan Plain" charset="-78"/>
              </a:rPr>
              <a:t>(</a:t>
            </a:r>
            <a:r>
              <a:rPr lang="en-US" b="1" dirty="0" smtClean="0">
                <a:solidFill>
                  <a:schemeClr val="tx2">
                    <a:lumMod val="10000"/>
                  </a:schemeClr>
                </a:solidFill>
                <a:latin typeface="Al Bayan Plain" charset="-78"/>
                <a:ea typeface="Al Bayan Plain" charset="-78"/>
                <a:cs typeface="Al Bayan Plain" charset="-78"/>
              </a:rPr>
              <a:t>Hechos</a:t>
            </a:r>
            <a:r>
              <a:rPr b="1" dirty="0" smtClean="0">
                <a:solidFill>
                  <a:schemeClr val="tx2">
                    <a:lumMod val="10000"/>
                  </a:schemeClr>
                </a:solidFill>
                <a:latin typeface="Al Bayan Plain" charset="-78"/>
                <a:ea typeface="Al Bayan Plain" charset="-78"/>
                <a:cs typeface="Al Bayan Plain" charset="-78"/>
              </a:rPr>
              <a:t> </a:t>
            </a:r>
            <a:r>
              <a:rPr b="1" dirty="0">
                <a:solidFill>
                  <a:schemeClr val="tx2">
                    <a:lumMod val="10000"/>
                  </a:schemeClr>
                </a:solidFill>
                <a:latin typeface="Al Bayan Plain" charset="-78"/>
                <a:ea typeface="Al Bayan Plain" charset="-78"/>
                <a:cs typeface="Al Bayan Plain" charset="-78"/>
              </a:rPr>
              <a:t>1.11) </a:t>
            </a:r>
          </a:p>
        </p:txBody>
      </p:sp>
    </p:spTree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>
            <a:spLocks noGrp="1"/>
          </p:cNvSpPr>
          <p:nvPr>
            <p:ph type="title"/>
          </p:nvPr>
        </p:nvSpPr>
        <p:spPr>
          <a:xfrm>
            <a:off x="1270000" y="253999"/>
            <a:ext cx="10464800" cy="289365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7000">
                <a:solidFill>
                  <a:srgbClr val="D93E2B"/>
                </a:solidFill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en-US" sz="11500" dirty="0" smtClean="0">
                <a:solidFill>
                  <a:srgbClr val="D93E2B"/>
                </a:solidFill>
              </a:rPr>
              <a:t>La Roca</a:t>
            </a:r>
            <a:endParaRPr sz="11500" dirty="0">
              <a:solidFill>
                <a:srgbClr val="D93E2B"/>
              </a:solidFill>
            </a:endParaRPr>
          </a:p>
        </p:txBody>
      </p:sp>
      <p:sp>
        <p:nvSpPr>
          <p:cNvPr id="245" name="Shape 24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marL="469900" indent="-469900">
              <a:buBlip>
                <a:blip r:embed="rId2"/>
              </a:buBlip>
              <a:defRPr sz="4400">
                <a:solidFill>
                  <a:srgbClr val="414141"/>
                </a:solidFill>
              </a:defRPr>
            </a:lvl1pPr>
          </a:lstStyle>
          <a:p>
            <a:pPr>
              <a:defRPr>
                <a:solidFill>
                  <a:srgbClr val="000000"/>
                </a:solidFill>
              </a:defRPr>
            </a:pPr>
            <a:r>
              <a:rPr lang="en-US" sz="5400" dirty="0" smtClean="0"/>
              <a:t>La </a:t>
            </a:r>
            <a:r>
              <a:rPr lang="en-US" sz="5400" dirty="0" smtClean="0"/>
              <a:t>Roca </a:t>
            </a:r>
            <a:r>
              <a:rPr lang="en-US" sz="5400" dirty="0" smtClean="0"/>
              <a:t>que vino a la </a:t>
            </a:r>
            <a:r>
              <a:rPr lang="en-US" sz="5400" dirty="0" err="1" smtClean="0"/>
              <a:t>tierra</a:t>
            </a:r>
            <a:r>
              <a:rPr lang="en-US" sz="5400" dirty="0" smtClean="0"/>
              <a:t>, </a:t>
            </a:r>
            <a:r>
              <a:rPr lang="en-US" sz="5400" dirty="0" err="1" smtClean="0"/>
              <a:t>hace</a:t>
            </a:r>
            <a:r>
              <a:rPr lang="en-US" sz="5400" dirty="0" smtClean="0"/>
              <a:t> 2 mil </a:t>
            </a:r>
            <a:r>
              <a:rPr lang="en-US" sz="5400" dirty="0" err="1" smtClean="0"/>
              <a:t>años</a:t>
            </a:r>
            <a:r>
              <a:rPr lang="en-US" sz="5400" dirty="0" smtClean="0"/>
              <a:t>, </a:t>
            </a:r>
            <a:r>
              <a:rPr lang="en-US" sz="5400" dirty="0" err="1" smtClean="0"/>
              <a:t>hizo</a:t>
            </a:r>
            <a:r>
              <a:rPr lang="en-US" sz="5400" dirty="0" smtClean="0"/>
              <a:t> que el </a:t>
            </a:r>
            <a:r>
              <a:rPr lang="en-US" sz="5400" dirty="0" err="1" smtClean="0"/>
              <a:t>imperio</a:t>
            </a:r>
            <a:r>
              <a:rPr lang="en-US" sz="5400" dirty="0" smtClean="0"/>
              <a:t> Romano se </a:t>
            </a:r>
            <a:r>
              <a:rPr lang="en-US" sz="5400" dirty="0" err="1" smtClean="0"/>
              <a:t>desmoronara</a:t>
            </a:r>
            <a:r>
              <a:rPr lang="en-US" sz="5400" dirty="0" smtClean="0"/>
              <a:t> </a:t>
            </a:r>
            <a:r>
              <a:rPr lang="en-US" sz="5400" dirty="0" err="1" smtClean="0"/>
              <a:t>exactamente</a:t>
            </a:r>
            <a:r>
              <a:rPr lang="en-US" sz="5400" dirty="0" smtClean="0"/>
              <a:t> </a:t>
            </a:r>
            <a:r>
              <a:rPr lang="en-US" sz="5400" dirty="0" err="1" smtClean="0"/>
              <a:t>como</a:t>
            </a:r>
            <a:r>
              <a:rPr lang="en-US" sz="5400" dirty="0" smtClean="0"/>
              <a:t> las palabras de Daniel lo </a:t>
            </a:r>
            <a:r>
              <a:rPr lang="en-US" sz="5400" dirty="0" err="1" smtClean="0"/>
              <a:t>revelaron</a:t>
            </a:r>
            <a:r>
              <a:rPr lang="en-US" sz="5400" dirty="0" smtClean="0">
                <a:solidFill>
                  <a:srgbClr val="414141"/>
                </a:solidFill>
              </a:rPr>
              <a:t>.</a:t>
            </a:r>
            <a:endParaRPr sz="5400" dirty="0">
              <a:solidFill>
                <a:srgbClr val="414141"/>
              </a:solidFill>
            </a:endParaRPr>
          </a:p>
        </p:txBody>
      </p:sp>
    </p:spTree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sz="7000">
                <a:solidFill>
                  <a:srgbClr val="D93E2B"/>
                </a:solidFill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en-US" sz="8800" dirty="0" smtClean="0">
                <a:solidFill>
                  <a:srgbClr val="D93E2B"/>
                </a:solidFill>
              </a:rPr>
              <a:t>La </a:t>
            </a:r>
            <a:r>
              <a:rPr lang="en-US" sz="8800" dirty="0" err="1" smtClean="0">
                <a:solidFill>
                  <a:srgbClr val="D93E2B"/>
                </a:solidFill>
              </a:rPr>
              <a:t>enseñanza</a:t>
            </a:r>
            <a:r>
              <a:rPr lang="en-US" sz="8800" dirty="0" smtClean="0">
                <a:solidFill>
                  <a:srgbClr val="D93E2B"/>
                </a:solidFill>
              </a:rPr>
              <a:t> </a:t>
            </a:r>
            <a:r>
              <a:rPr sz="8800" dirty="0" smtClean="0">
                <a:solidFill>
                  <a:srgbClr val="D93E2B"/>
                </a:solidFill>
              </a:rPr>
              <a:t>de </a:t>
            </a:r>
            <a:r>
              <a:rPr sz="8800" dirty="0">
                <a:solidFill>
                  <a:srgbClr val="D93E2B"/>
                </a:solidFill>
              </a:rPr>
              <a:t>Daniel</a:t>
            </a:r>
          </a:p>
        </p:txBody>
      </p:sp>
      <p:sp>
        <p:nvSpPr>
          <p:cNvPr id="248" name="Shape 24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469900" indent="-469900">
              <a:buBlip>
                <a:blip r:embed="rId2"/>
              </a:buBlip>
              <a:defRPr sz="3900">
                <a:solidFill>
                  <a:srgbClr val="000000"/>
                </a:solidFill>
              </a:defRPr>
            </a:pPr>
            <a:r>
              <a:rPr lang="en-US" sz="4800" dirty="0" smtClean="0">
                <a:solidFill>
                  <a:schemeClr val="tx2">
                    <a:lumMod val="10000"/>
                  </a:schemeClr>
                </a:solidFill>
              </a:rPr>
              <a:t>La </a:t>
            </a:r>
            <a:r>
              <a:rPr lang="en-US" sz="4800" dirty="0" err="1" smtClean="0">
                <a:solidFill>
                  <a:schemeClr val="tx2">
                    <a:lumMod val="10000"/>
                  </a:schemeClr>
                </a:solidFill>
              </a:rPr>
              <a:t>interpretación</a:t>
            </a:r>
            <a:r>
              <a:rPr lang="en-US" sz="4800" dirty="0" smtClean="0">
                <a:solidFill>
                  <a:schemeClr val="tx2">
                    <a:lumMod val="10000"/>
                  </a:schemeClr>
                </a:solidFill>
              </a:rPr>
              <a:t> que Daniel </a:t>
            </a:r>
            <a:r>
              <a:rPr lang="en-US" sz="4800" dirty="0" err="1" smtClean="0">
                <a:solidFill>
                  <a:schemeClr val="tx2">
                    <a:lumMod val="10000"/>
                  </a:schemeClr>
                </a:solidFill>
              </a:rPr>
              <a:t>hizo</a:t>
            </a:r>
            <a:r>
              <a:rPr lang="en-US" sz="4800" dirty="0" smtClean="0">
                <a:solidFill>
                  <a:schemeClr val="tx2">
                    <a:lumMod val="10000"/>
                  </a:schemeClr>
                </a:solidFill>
              </a:rPr>
              <a:t> del </a:t>
            </a:r>
            <a:r>
              <a:rPr lang="en-US" sz="4800" dirty="0" err="1" smtClean="0">
                <a:solidFill>
                  <a:schemeClr val="tx2">
                    <a:lumMod val="10000"/>
                  </a:schemeClr>
                </a:solidFill>
              </a:rPr>
              <a:t>sueño</a:t>
            </a:r>
            <a:r>
              <a:rPr lang="en-US" sz="4800" dirty="0" smtClean="0">
                <a:solidFill>
                  <a:schemeClr val="tx2">
                    <a:lumMod val="10000"/>
                  </a:schemeClr>
                </a:solidFill>
              </a:rPr>
              <a:t> del </a:t>
            </a:r>
            <a:r>
              <a:rPr lang="en-US" sz="4800" dirty="0" err="1" smtClean="0">
                <a:solidFill>
                  <a:schemeClr val="tx2">
                    <a:lumMod val="10000"/>
                  </a:schemeClr>
                </a:solidFill>
              </a:rPr>
              <a:t>rey</a:t>
            </a:r>
            <a:r>
              <a:rPr lang="en-US" sz="4800" dirty="0" smtClean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4800" dirty="0" err="1" smtClean="0">
                <a:solidFill>
                  <a:schemeClr val="tx2">
                    <a:lumMod val="10000"/>
                  </a:schemeClr>
                </a:solidFill>
              </a:rPr>
              <a:t>reveló</a:t>
            </a:r>
            <a:r>
              <a:rPr lang="en-US" sz="4800" dirty="0" smtClean="0">
                <a:solidFill>
                  <a:schemeClr val="tx2">
                    <a:lumMod val="10000"/>
                  </a:schemeClr>
                </a:solidFill>
              </a:rPr>
              <a:t> que la Roca </a:t>
            </a:r>
            <a:r>
              <a:rPr lang="en-US" sz="4800" dirty="0" err="1" smtClean="0">
                <a:solidFill>
                  <a:schemeClr val="tx2">
                    <a:lumMod val="10000"/>
                  </a:schemeClr>
                </a:solidFill>
              </a:rPr>
              <a:t>llegaría</a:t>
            </a:r>
            <a:r>
              <a:rPr lang="en-US" sz="4800" dirty="0" smtClean="0">
                <a:solidFill>
                  <a:schemeClr val="tx2">
                    <a:lumMod val="10000"/>
                  </a:schemeClr>
                </a:solidFill>
              </a:rPr>
              <a:t> a la </a:t>
            </a:r>
            <a:r>
              <a:rPr lang="en-US" sz="4800" dirty="0" err="1" smtClean="0">
                <a:solidFill>
                  <a:schemeClr val="tx2">
                    <a:lumMod val="10000"/>
                  </a:schemeClr>
                </a:solidFill>
              </a:rPr>
              <a:t>tierra</a:t>
            </a:r>
            <a:r>
              <a:rPr lang="en-US" sz="48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4800" dirty="0" err="1" smtClean="0">
                <a:solidFill>
                  <a:schemeClr val="tx2">
                    <a:lumMod val="10000"/>
                  </a:schemeClr>
                </a:solidFill>
              </a:rPr>
              <a:t>en</a:t>
            </a:r>
            <a:r>
              <a:rPr lang="en-US" sz="4800" dirty="0" smtClean="0">
                <a:solidFill>
                  <a:schemeClr val="tx2">
                    <a:lumMod val="10000"/>
                  </a:schemeClr>
                </a:solidFill>
              </a:rPr>
              <a:t> la </a:t>
            </a:r>
            <a:r>
              <a:rPr lang="en-US" sz="4800" dirty="0" err="1" smtClean="0">
                <a:solidFill>
                  <a:schemeClr val="tx2">
                    <a:lumMod val="10000"/>
                  </a:schemeClr>
                </a:solidFill>
              </a:rPr>
              <a:t>época</a:t>
            </a:r>
            <a:r>
              <a:rPr lang="en-US" sz="4800" dirty="0" smtClean="0">
                <a:solidFill>
                  <a:schemeClr val="tx2">
                    <a:lumMod val="10000"/>
                  </a:schemeClr>
                </a:solidFill>
              </a:rPr>
              <a:t> del </a:t>
            </a:r>
            <a:r>
              <a:rPr lang="en-US" sz="4800" dirty="0" err="1" smtClean="0">
                <a:solidFill>
                  <a:schemeClr val="tx2">
                    <a:lumMod val="10000"/>
                  </a:schemeClr>
                </a:solidFill>
              </a:rPr>
              <a:t>cuarto</a:t>
            </a:r>
            <a:r>
              <a:rPr lang="en-US" sz="48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4800" dirty="0" err="1" smtClean="0">
                <a:solidFill>
                  <a:schemeClr val="tx2">
                    <a:lumMod val="10000"/>
                  </a:schemeClr>
                </a:solidFill>
              </a:rPr>
              <a:t>reino</a:t>
            </a:r>
            <a:r>
              <a:rPr lang="en-US" sz="4800" dirty="0" smtClean="0">
                <a:solidFill>
                  <a:schemeClr val="tx2">
                    <a:lumMod val="10000"/>
                  </a:schemeClr>
                </a:solidFill>
              </a:rPr>
              <a:t>, qu</a:t>
            </a:r>
            <a:r>
              <a:rPr lang="en-US" sz="4800" dirty="0" smtClean="0">
                <a:solidFill>
                  <a:schemeClr val="tx2">
                    <a:lumMod val="10000"/>
                  </a:schemeClr>
                </a:solidFill>
              </a:rPr>
              <a:t>e </a:t>
            </a:r>
            <a:r>
              <a:rPr lang="en-US" sz="4800" dirty="0" err="1" smtClean="0">
                <a:solidFill>
                  <a:schemeClr val="tx2">
                    <a:lumMod val="10000"/>
                  </a:schemeClr>
                </a:solidFill>
              </a:rPr>
              <a:t>es</a:t>
            </a:r>
            <a:r>
              <a:rPr lang="en-US" sz="4800" dirty="0" smtClean="0">
                <a:solidFill>
                  <a:schemeClr val="tx2">
                    <a:lumMod val="10000"/>
                  </a:schemeClr>
                </a:solidFill>
              </a:rPr>
              <a:t> el </a:t>
            </a:r>
            <a:r>
              <a:rPr lang="en-US" sz="4800" dirty="0" err="1" smtClean="0">
                <a:solidFill>
                  <a:schemeClr val="tx2">
                    <a:lumMod val="10000"/>
                  </a:schemeClr>
                </a:solidFill>
              </a:rPr>
              <a:t>imperio</a:t>
            </a:r>
            <a:r>
              <a:rPr lang="en-US" sz="48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4800" dirty="0" err="1" smtClean="0">
                <a:solidFill>
                  <a:schemeClr val="tx2">
                    <a:lumMod val="10000"/>
                  </a:schemeClr>
                </a:solidFill>
              </a:rPr>
              <a:t>romano</a:t>
            </a:r>
            <a:r>
              <a:rPr sz="4800" dirty="0" smtClean="0">
                <a:solidFill>
                  <a:schemeClr val="tx2">
                    <a:lumMod val="10000"/>
                  </a:schemeClr>
                </a:solidFill>
              </a:rPr>
              <a:t>. </a:t>
            </a:r>
            <a:endParaRPr sz="4800" dirty="0">
              <a:solidFill>
                <a:schemeClr val="tx2">
                  <a:lumMod val="10000"/>
                </a:schemeClr>
              </a:solidFill>
            </a:endParaRPr>
          </a:p>
          <a:p>
            <a:pPr marL="469900" indent="-469900">
              <a:buBlip>
                <a:blip r:embed="rId2"/>
              </a:buBlip>
              <a:defRPr sz="3900">
                <a:solidFill>
                  <a:srgbClr val="000000"/>
                </a:solidFill>
              </a:defRPr>
            </a:pPr>
            <a:r>
              <a:rPr lang="en-US" sz="4800" dirty="0" smtClean="0">
                <a:solidFill>
                  <a:schemeClr val="tx2">
                    <a:lumMod val="10000"/>
                  </a:schemeClr>
                </a:solidFill>
              </a:rPr>
              <a:t>La Roca </a:t>
            </a:r>
            <a:r>
              <a:rPr lang="en-US" sz="4800" dirty="0" err="1" smtClean="0">
                <a:solidFill>
                  <a:schemeClr val="tx2">
                    <a:lumMod val="10000"/>
                  </a:schemeClr>
                </a:solidFill>
              </a:rPr>
              <a:t>creció</a:t>
            </a:r>
            <a:r>
              <a:rPr lang="en-US" sz="4800" dirty="0" smtClean="0">
                <a:solidFill>
                  <a:schemeClr val="tx2">
                    <a:lumMod val="10000"/>
                  </a:schemeClr>
                </a:solidFill>
              </a:rPr>
              <a:t> y se </a:t>
            </a:r>
            <a:r>
              <a:rPr lang="en-US" sz="4800" dirty="0" err="1" smtClean="0">
                <a:solidFill>
                  <a:schemeClr val="tx2">
                    <a:lumMod val="10000"/>
                  </a:schemeClr>
                </a:solidFill>
              </a:rPr>
              <a:t>volvió</a:t>
            </a:r>
            <a:r>
              <a:rPr lang="en-US" sz="4800" dirty="0" smtClean="0">
                <a:solidFill>
                  <a:schemeClr val="tx2">
                    <a:lumMod val="10000"/>
                  </a:schemeClr>
                </a:solidFill>
              </a:rPr>
              <a:t> el </a:t>
            </a:r>
            <a:r>
              <a:rPr lang="en-US" sz="4800" dirty="0" err="1" smtClean="0">
                <a:solidFill>
                  <a:schemeClr val="tx2">
                    <a:lumMod val="10000"/>
                  </a:schemeClr>
                </a:solidFill>
              </a:rPr>
              <a:t>Reino</a:t>
            </a:r>
            <a:r>
              <a:rPr lang="en-US" sz="4800" dirty="0" smtClean="0">
                <a:solidFill>
                  <a:schemeClr val="tx2">
                    <a:lumMod val="10000"/>
                  </a:schemeClr>
                </a:solidFill>
              </a:rPr>
              <a:t> de Dios, </a:t>
            </a:r>
            <a:r>
              <a:rPr lang="en-US" sz="4800" dirty="0" err="1" smtClean="0">
                <a:solidFill>
                  <a:schemeClr val="tx2">
                    <a:lumMod val="10000"/>
                  </a:schemeClr>
                </a:solidFill>
              </a:rPr>
              <a:t>destruyendo</a:t>
            </a:r>
            <a:r>
              <a:rPr lang="en-US" sz="4800" dirty="0" smtClean="0">
                <a:solidFill>
                  <a:schemeClr val="tx2">
                    <a:lumMod val="10000"/>
                  </a:schemeClr>
                </a:solidFill>
              </a:rPr>
              <a:t> el </a:t>
            </a:r>
            <a:r>
              <a:rPr lang="en-US" sz="4800" dirty="0" err="1" smtClean="0">
                <a:solidFill>
                  <a:schemeClr val="tx2">
                    <a:lumMod val="10000"/>
                  </a:schemeClr>
                </a:solidFill>
              </a:rPr>
              <a:t>imperio</a:t>
            </a:r>
            <a:r>
              <a:rPr lang="en-US" sz="48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4800" dirty="0" err="1" smtClean="0">
                <a:solidFill>
                  <a:schemeClr val="tx2">
                    <a:lumMod val="10000"/>
                  </a:schemeClr>
                </a:solidFill>
              </a:rPr>
              <a:t>romano</a:t>
            </a:r>
            <a:r>
              <a:rPr sz="4800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  <a:endParaRPr sz="48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7000">
                <a:solidFill>
                  <a:srgbClr val="D93E2B"/>
                </a:solidFill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en-US" sz="7000" dirty="0" err="1" smtClean="0">
                <a:solidFill>
                  <a:srgbClr val="D93E2B"/>
                </a:solidFill>
              </a:rPr>
              <a:t>Jesús</a:t>
            </a:r>
            <a:r>
              <a:rPr lang="en-US" sz="7000" dirty="0" smtClean="0">
                <a:solidFill>
                  <a:srgbClr val="D93E2B"/>
                </a:solidFill>
              </a:rPr>
              <a:t> </a:t>
            </a:r>
            <a:r>
              <a:rPr lang="en-US" sz="7000" dirty="0" err="1" smtClean="0">
                <a:solidFill>
                  <a:srgbClr val="D93E2B"/>
                </a:solidFill>
              </a:rPr>
              <a:t>ya</a:t>
            </a:r>
            <a:r>
              <a:rPr lang="en-US" sz="7000" dirty="0" smtClean="0">
                <a:solidFill>
                  <a:srgbClr val="D93E2B"/>
                </a:solidFill>
              </a:rPr>
              <a:t> </a:t>
            </a:r>
            <a:r>
              <a:rPr lang="en-US" sz="7000" dirty="0" err="1" smtClean="0">
                <a:solidFill>
                  <a:srgbClr val="D93E2B"/>
                </a:solidFill>
              </a:rPr>
              <a:t>fue</a:t>
            </a:r>
            <a:r>
              <a:rPr lang="en-US" sz="7000" dirty="0" smtClean="0">
                <a:solidFill>
                  <a:srgbClr val="D93E2B"/>
                </a:solidFill>
              </a:rPr>
              <a:t> </a:t>
            </a:r>
            <a:r>
              <a:rPr lang="en-US" sz="7000" dirty="0" err="1" smtClean="0">
                <a:solidFill>
                  <a:srgbClr val="D93E2B"/>
                </a:solidFill>
              </a:rPr>
              <a:t>entronizado</a:t>
            </a:r>
            <a:endParaRPr sz="7000" dirty="0">
              <a:solidFill>
                <a:srgbClr val="D93E2B"/>
              </a:solidFill>
            </a:endParaRPr>
          </a:p>
        </p:txBody>
      </p:sp>
      <p:sp>
        <p:nvSpPr>
          <p:cNvPr id="251" name="Shape 25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469900" indent="-469900">
              <a:buBlip>
                <a:blip r:embed="rId2"/>
              </a:buBlip>
              <a:defRPr sz="3900">
                <a:solidFill>
                  <a:srgbClr val="000000"/>
                </a:solidFill>
              </a:defRPr>
            </a:pPr>
            <a:r>
              <a:rPr sz="4800" dirty="0" smtClean="0">
                <a:solidFill>
                  <a:schemeClr val="tx2">
                    <a:lumMod val="10000"/>
                  </a:schemeClr>
                </a:solidFill>
              </a:rPr>
              <a:t>Jes</a:t>
            </a:r>
            <a:r>
              <a:rPr lang="en-US" sz="4800" dirty="0" smtClean="0">
                <a:solidFill>
                  <a:schemeClr val="tx2">
                    <a:lumMod val="10000"/>
                  </a:schemeClr>
                </a:solidFill>
              </a:rPr>
              <a:t>ús fue entronizado cuando subió al cielo y se sentó a la diestra de Dios</a:t>
            </a:r>
            <a:r>
              <a:rPr sz="4800" dirty="0" smtClean="0">
                <a:solidFill>
                  <a:schemeClr val="tx2">
                    <a:lumMod val="10000"/>
                  </a:schemeClr>
                </a:solidFill>
              </a:rPr>
              <a:t>. </a:t>
            </a:r>
            <a:endParaRPr sz="4800" dirty="0">
              <a:solidFill>
                <a:schemeClr val="tx2">
                  <a:lumMod val="10000"/>
                </a:schemeClr>
              </a:solidFill>
            </a:endParaRPr>
          </a:p>
          <a:p>
            <a:pPr marL="469900" indent="-469900">
              <a:buBlip>
                <a:blip r:embed="rId2"/>
              </a:buBlip>
              <a:defRPr sz="3900">
                <a:solidFill>
                  <a:srgbClr val="000000"/>
                </a:solidFill>
              </a:defRPr>
            </a:pPr>
            <a:r>
              <a:rPr sz="4800" dirty="0">
                <a:solidFill>
                  <a:schemeClr val="tx2">
                    <a:lumMod val="10000"/>
                  </a:schemeClr>
                </a:solidFill>
              </a:rPr>
              <a:t>Desde </a:t>
            </a:r>
            <a:r>
              <a:rPr lang="en-US" sz="4800" dirty="0" smtClean="0">
                <a:solidFill>
                  <a:schemeClr val="tx2">
                    <a:lumMod val="10000"/>
                  </a:schemeClr>
                </a:solidFill>
              </a:rPr>
              <a:t>aquel día el Reino ha crecido en la tierra.</a:t>
            </a:r>
          </a:p>
          <a:p>
            <a:pPr marL="469900" indent="-469900">
              <a:buBlip>
                <a:blip r:embed="rId2"/>
              </a:buBlip>
              <a:defRPr sz="3900">
                <a:solidFill>
                  <a:srgbClr val="000000"/>
                </a:solidFill>
              </a:defRPr>
            </a:pPr>
            <a:r>
              <a:rPr lang="en-US" sz="4800" dirty="0" smtClean="0">
                <a:solidFill>
                  <a:schemeClr val="tx2">
                    <a:lumMod val="10000"/>
                  </a:schemeClr>
                </a:solidFill>
              </a:rPr>
              <a:t>Y </a:t>
            </a:r>
            <a:r>
              <a:rPr lang="en-US" sz="4800" dirty="0" err="1" smtClean="0">
                <a:solidFill>
                  <a:schemeClr val="tx2">
                    <a:lumMod val="10000"/>
                  </a:schemeClr>
                </a:solidFill>
              </a:rPr>
              <a:t>finalmente</a:t>
            </a:r>
            <a:r>
              <a:rPr lang="en-US" sz="48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4800" dirty="0" err="1" smtClean="0">
                <a:solidFill>
                  <a:schemeClr val="tx2">
                    <a:lumMod val="10000"/>
                  </a:schemeClr>
                </a:solidFill>
              </a:rPr>
              <a:t>Él</a:t>
            </a:r>
            <a:r>
              <a:rPr lang="en-US" sz="48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4800" dirty="0" err="1" smtClean="0">
                <a:solidFill>
                  <a:schemeClr val="tx2">
                    <a:lumMod val="10000"/>
                  </a:schemeClr>
                </a:solidFill>
              </a:rPr>
              <a:t>llenará</a:t>
            </a:r>
            <a:r>
              <a:rPr lang="en-US" sz="48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4800" dirty="0" err="1" smtClean="0">
                <a:solidFill>
                  <a:schemeClr val="tx2">
                    <a:lumMod val="10000"/>
                  </a:schemeClr>
                </a:solidFill>
              </a:rPr>
              <a:t>toda</a:t>
            </a:r>
            <a:r>
              <a:rPr lang="en-US" sz="4800" dirty="0" smtClean="0">
                <a:solidFill>
                  <a:schemeClr val="tx2">
                    <a:lumMod val="10000"/>
                  </a:schemeClr>
                </a:solidFill>
              </a:rPr>
              <a:t> la </a:t>
            </a:r>
            <a:r>
              <a:rPr lang="en-US" sz="4800" dirty="0" err="1" smtClean="0">
                <a:solidFill>
                  <a:schemeClr val="tx2">
                    <a:lumMod val="10000"/>
                  </a:schemeClr>
                </a:solidFill>
              </a:rPr>
              <a:t>tierra</a:t>
            </a:r>
            <a:r>
              <a:rPr lang="en-US" sz="4800" dirty="0" smtClean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4800" dirty="0" err="1" smtClean="0">
                <a:solidFill>
                  <a:schemeClr val="tx2">
                    <a:lumMod val="10000"/>
                  </a:schemeClr>
                </a:solidFill>
              </a:rPr>
              <a:t>como</a:t>
            </a:r>
            <a:r>
              <a:rPr lang="en-US" sz="4800" dirty="0" smtClean="0">
                <a:solidFill>
                  <a:schemeClr val="tx2">
                    <a:lumMod val="10000"/>
                  </a:schemeClr>
                </a:solidFill>
              </a:rPr>
              <a:t> la </a:t>
            </a:r>
            <a:r>
              <a:rPr lang="en-US" sz="4800" dirty="0" err="1" smtClean="0">
                <a:solidFill>
                  <a:schemeClr val="tx2">
                    <a:lumMod val="10000"/>
                  </a:schemeClr>
                </a:solidFill>
              </a:rPr>
              <a:t>montaña</a:t>
            </a:r>
            <a:r>
              <a:rPr lang="en-US" sz="48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4800" dirty="0" err="1" smtClean="0">
                <a:solidFill>
                  <a:schemeClr val="tx2">
                    <a:lumMod val="10000"/>
                  </a:schemeClr>
                </a:solidFill>
              </a:rPr>
              <a:t>en</a:t>
            </a:r>
            <a:r>
              <a:rPr lang="en-US" sz="4800" dirty="0" smtClean="0">
                <a:solidFill>
                  <a:schemeClr val="tx2">
                    <a:lumMod val="10000"/>
                  </a:schemeClr>
                </a:solidFill>
              </a:rPr>
              <a:t> el </a:t>
            </a:r>
            <a:r>
              <a:rPr lang="en-US" sz="4800" dirty="0" err="1" smtClean="0">
                <a:solidFill>
                  <a:schemeClr val="tx2">
                    <a:lumMod val="10000"/>
                  </a:schemeClr>
                </a:solidFill>
              </a:rPr>
              <a:t>sueño</a:t>
            </a:r>
            <a:r>
              <a:rPr lang="en-US" sz="4800" dirty="0" smtClean="0">
                <a:solidFill>
                  <a:schemeClr val="tx2">
                    <a:lumMod val="10000"/>
                  </a:schemeClr>
                </a:solidFill>
              </a:rPr>
              <a:t> de </a:t>
            </a:r>
            <a:r>
              <a:rPr lang="en-US" sz="4800" dirty="0" err="1" smtClean="0">
                <a:solidFill>
                  <a:schemeClr val="tx2">
                    <a:lumMod val="10000"/>
                  </a:schemeClr>
                </a:solidFill>
              </a:rPr>
              <a:t>Nabucodonosor</a:t>
            </a:r>
            <a:r>
              <a:rPr sz="4800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  <a:endParaRPr sz="48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Reino</a:t>
            </a:r>
            <a:r>
              <a:rPr lang="en-US" dirty="0" smtClean="0"/>
              <a:t> </a:t>
            </a:r>
            <a:r>
              <a:rPr lang="en-US" dirty="0" err="1" smtClean="0"/>
              <a:t>ya</a:t>
            </a:r>
            <a:r>
              <a:rPr lang="en-US" dirty="0" smtClean="0"/>
              <a:t> </a:t>
            </a:r>
            <a:r>
              <a:rPr lang="en-US" dirty="0" err="1" smtClean="0"/>
              <a:t>llegó</a:t>
            </a:r>
            <a:endParaRPr dirty="0"/>
          </a:p>
        </p:txBody>
      </p:sp>
      <p:sp>
        <p:nvSpPr>
          <p:cNvPr id="254" name="Shape 25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fontScale="92500"/>
          </a:bodyPr>
          <a:lstStyle/>
          <a:p>
            <a:pPr marL="539750" indent="-539750" defTabSz="496570">
              <a:spcBef>
                <a:spcPts val="3500"/>
              </a:spcBef>
              <a:buBlip>
                <a:blip r:embed="rId2"/>
              </a:buBlip>
              <a:defRPr sz="3910">
                <a:solidFill>
                  <a:srgbClr val="5A554C"/>
                </a:solidFill>
              </a:defRPr>
            </a:pPr>
            <a:r>
              <a:rPr dirty="0" smtClean="0">
                <a:solidFill>
                  <a:schemeClr val="tx2">
                    <a:lumMod val="10000"/>
                  </a:schemeClr>
                </a:solidFill>
              </a:rPr>
              <a:t>"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En cambio, si expulso a los demonios por medio del Espíritu de Dios, eso significa que el reino de Dios ha llegado a ustedes</a:t>
            </a:r>
            <a:r>
              <a:rPr dirty="0" smtClean="0">
                <a:solidFill>
                  <a:schemeClr val="tx2">
                    <a:lumMod val="10000"/>
                  </a:schemeClr>
                </a:solidFill>
              </a:rPr>
              <a:t>.” </a:t>
            </a:r>
            <a:r>
              <a:rPr dirty="0">
                <a:solidFill>
                  <a:schemeClr val="tx2">
                    <a:lumMod val="10000"/>
                  </a:schemeClr>
                </a:solidFill>
              </a:rPr>
              <a:t>(Mt </a:t>
            </a:r>
            <a:r>
              <a:rPr dirty="0" smtClean="0">
                <a:solidFill>
                  <a:schemeClr val="tx2">
                    <a:lumMod val="10000"/>
                  </a:schemeClr>
                </a:solidFill>
              </a:rPr>
              <a:t>12:2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8</a:t>
            </a:r>
            <a:r>
              <a:rPr dirty="0" smtClean="0">
                <a:solidFill>
                  <a:schemeClr val="tx2">
                    <a:lumMod val="10000"/>
                  </a:schemeClr>
                </a:solidFill>
              </a:rPr>
              <a:t>).</a:t>
            </a:r>
            <a:endParaRPr dirty="0">
              <a:solidFill>
                <a:schemeClr val="tx2">
                  <a:lumMod val="10000"/>
                </a:schemeClr>
              </a:solidFill>
            </a:endParaRPr>
          </a:p>
          <a:p>
            <a:pPr marL="539750" indent="-539750" defTabSz="496570">
              <a:spcBef>
                <a:spcPts val="3500"/>
              </a:spcBef>
              <a:buBlip>
                <a:blip r:embed="rId2"/>
              </a:buBlip>
              <a:defRPr sz="3910">
                <a:solidFill>
                  <a:srgbClr val="5A554C"/>
                </a:solidFill>
              </a:defRPr>
            </a:pPr>
            <a:r>
              <a:rPr dirty="0" smtClean="0">
                <a:solidFill>
                  <a:schemeClr val="tx2">
                    <a:lumMod val="10000"/>
                  </a:schemeClr>
                </a:solidFill>
              </a:rPr>
              <a:t>"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¡Todo poder me fue dado en el cielo y en la tierra</a:t>
            </a:r>
            <a:r>
              <a:rPr dirty="0" smtClean="0">
                <a:solidFill>
                  <a:schemeClr val="tx2">
                    <a:lumMod val="10000"/>
                  </a:schemeClr>
                </a:solidFill>
              </a:rPr>
              <a:t>!" </a:t>
            </a:r>
            <a:r>
              <a:rPr dirty="0">
                <a:solidFill>
                  <a:schemeClr val="tx2">
                    <a:lumMod val="10000"/>
                  </a:schemeClr>
                </a:solidFill>
              </a:rPr>
              <a:t>(Mt 28:18).</a:t>
            </a:r>
          </a:p>
          <a:p>
            <a:pPr marL="539750" indent="-539750" defTabSz="496570">
              <a:spcBef>
                <a:spcPts val="3500"/>
              </a:spcBef>
              <a:buBlip>
                <a:blip r:embed="rId2"/>
              </a:buBlip>
              <a:defRPr sz="3910">
                <a:solidFill>
                  <a:srgbClr val="5A554C"/>
                </a:solidFill>
              </a:defRPr>
            </a:pPr>
            <a:r>
              <a:rPr dirty="0" smtClean="0">
                <a:solidFill>
                  <a:schemeClr val="tx2">
                    <a:lumMod val="10000"/>
                  </a:schemeClr>
                </a:solidFill>
              </a:rPr>
              <a:t>"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Porque es necesario que Cristo reine hasta poner a todos sus enemigos debajo de sus pies. El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último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enemigo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que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será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destruido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es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la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muerte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  <a:r>
              <a:rPr dirty="0" smtClean="0">
                <a:solidFill>
                  <a:schemeClr val="tx2">
                    <a:lumMod val="10000"/>
                  </a:schemeClr>
                </a:solidFill>
              </a:rPr>
              <a:t> " </a:t>
            </a:r>
            <a:r>
              <a:rPr dirty="0">
                <a:solidFill>
                  <a:schemeClr val="tx2">
                    <a:lumMod val="10000"/>
                  </a:schemeClr>
                </a:solidFill>
              </a:rPr>
              <a:t>(1 Co 15:25-26).</a:t>
            </a:r>
          </a:p>
        </p:txBody>
      </p:sp>
    </p:spTree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Reinamos </a:t>
            </a:r>
            <a:r>
              <a:rPr dirty="0" smtClean="0"/>
              <a:t>co</a:t>
            </a:r>
            <a:r>
              <a:rPr lang="en-US" dirty="0" smtClean="0"/>
              <a:t>n</a:t>
            </a:r>
            <a:r>
              <a:rPr dirty="0" smtClean="0"/>
              <a:t> </a:t>
            </a:r>
            <a:r>
              <a:rPr dirty="0"/>
              <a:t>Cristo</a:t>
            </a:r>
          </a:p>
        </p:txBody>
      </p:sp>
      <p:sp>
        <p:nvSpPr>
          <p:cNvPr id="257" name="Shape 2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fontScale="92500"/>
          </a:bodyPr>
          <a:lstStyle/>
          <a:p>
            <a:pPr marL="514350" indent="-514350" defTabSz="473201">
              <a:spcBef>
                <a:spcPts val="3400"/>
              </a:spcBef>
              <a:buBlip>
                <a:blip r:embed="rId2"/>
              </a:buBlip>
              <a:defRPr sz="3725">
                <a:solidFill>
                  <a:srgbClr val="5A554C"/>
                </a:solidFill>
              </a:defRPr>
            </a:pPr>
            <a:r>
              <a:rPr dirty="0" smtClean="0">
                <a:solidFill>
                  <a:schemeClr val="tx2">
                    <a:lumMod val="10000"/>
                  </a:schemeClr>
                </a:solidFill>
              </a:rPr>
              <a:t>"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nos resucitó</a:t>
            </a:r>
            <a:r>
              <a:rPr dirty="0" smtClean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y nos hizo sentar en los lugares celestiales en Cristo Jesús</a:t>
            </a:r>
            <a:r>
              <a:rPr dirty="0" smtClean="0">
                <a:solidFill>
                  <a:schemeClr val="tx2">
                    <a:lumMod val="10000"/>
                  </a:schemeClr>
                </a:solidFill>
              </a:rPr>
              <a:t>" </a:t>
            </a:r>
            <a:r>
              <a:rPr dirty="0">
                <a:solidFill>
                  <a:schemeClr val="tx2">
                    <a:lumMod val="10000"/>
                  </a:schemeClr>
                </a:solidFill>
              </a:rPr>
              <a:t>(Ef 2:6)</a:t>
            </a:r>
          </a:p>
          <a:p>
            <a:pPr marL="514350" indent="-514350" defTabSz="473201">
              <a:spcBef>
                <a:spcPts val="3400"/>
              </a:spcBef>
              <a:buBlip>
                <a:blip r:embed="rId2"/>
              </a:buBlip>
              <a:defRPr sz="3725">
                <a:solidFill>
                  <a:srgbClr val="5A554C"/>
                </a:solidFill>
              </a:defRPr>
            </a:pPr>
            <a:r>
              <a:rPr dirty="0">
                <a:solidFill>
                  <a:schemeClr val="tx2">
                    <a:lumMod val="10000"/>
                  </a:schemeClr>
                </a:solidFill>
              </a:rPr>
              <a:t>"</a:t>
            </a:r>
            <a:r>
              <a:rPr dirty="0" smtClean="0">
                <a:solidFill>
                  <a:schemeClr val="tx2">
                    <a:lumMod val="10000"/>
                  </a:schemeClr>
                </a:solidFill>
              </a:rPr>
              <a:t>Rec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ibiréis</a:t>
            </a:r>
            <a:r>
              <a:rPr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dirty="0">
                <a:solidFill>
                  <a:schemeClr val="tx2">
                    <a:lumMod val="10000"/>
                  </a:schemeClr>
                </a:solidFill>
              </a:rPr>
              <a:t>poder" </a:t>
            </a:r>
            <a:r>
              <a:rPr dirty="0" smtClean="0">
                <a:solidFill>
                  <a:schemeClr val="tx2">
                    <a:lumMod val="10000"/>
                  </a:schemeClr>
                </a:solidFill>
              </a:rPr>
              <a:t>(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Hechos</a:t>
            </a:r>
            <a:r>
              <a:rPr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dirty="0">
                <a:solidFill>
                  <a:schemeClr val="tx2">
                    <a:lumMod val="10000"/>
                  </a:schemeClr>
                </a:solidFill>
              </a:rPr>
              <a:t>1:8)</a:t>
            </a:r>
          </a:p>
          <a:p>
            <a:pPr marL="514350" indent="-514350" defTabSz="473201">
              <a:spcBef>
                <a:spcPts val="3400"/>
              </a:spcBef>
              <a:buBlip>
                <a:blip r:embed="rId2"/>
              </a:buBlip>
              <a:defRPr sz="3725">
                <a:solidFill>
                  <a:srgbClr val="5A554C"/>
                </a:solidFill>
              </a:defRPr>
            </a:pPr>
            <a:r>
              <a:rPr dirty="0" smtClean="0">
                <a:solidFill>
                  <a:schemeClr val="tx2">
                    <a:lumMod val="10000"/>
                  </a:schemeClr>
                </a:solidFill>
              </a:rPr>
              <a:t>"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les he dado autoridad para pisotear serpientes y escorpiones y vencer todo el poder del enemigo</a:t>
            </a:r>
            <a:r>
              <a:rPr dirty="0" smtClean="0">
                <a:solidFill>
                  <a:schemeClr val="tx2">
                    <a:lumMod val="10000"/>
                  </a:schemeClr>
                </a:solidFill>
              </a:rPr>
              <a:t>" </a:t>
            </a:r>
            <a:r>
              <a:rPr dirty="0">
                <a:solidFill>
                  <a:schemeClr val="tx2">
                    <a:lumMod val="10000"/>
                  </a:schemeClr>
                </a:solidFill>
              </a:rPr>
              <a:t>(Lc 10:19)</a:t>
            </a:r>
          </a:p>
          <a:p>
            <a:pPr marL="514350" indent="-514350" defTabSz="473201">
              <a:spcBef>
                <a:spcPts val="3400"/>
              </a:spcBef>
              <a:buBlip>
                <a:blip r:embed="rId2"/>
              </a:buBlip>
              <a:defRPr sz="3725">
                <a:solidFill>
                  <a:srgbClr val="5A554C"/>
                </a:solidFill>
              </a:defRPr>
            </a:pP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Las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puertas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del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infierno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no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prevalecerán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dirty="0" smtClean="0">
                <a:solidFill>
                  <a:schemeClr val="tx2">
                    <a:lumMod val="10000"/>
                  </a:schemeClr>
                </a:solidFill>
              </a:rPr>
              <a:t>(Mt </a:t>
            </a:r>
            <a:r>
              <a:rPr dirty="0">
                <a:solidFill>
                  <a:schemeClr val="tx2">
                    <a:lumMod val="10000"/>
                  </a:schemeClr>
                </a:solidFill>
              </a:rPr>
              <a:t>16:18)</a:t>
            </a:r>
          </a:p>
          <a:p>
            <a:pPr marL="514350" indent="-514350" defTabSz="473201">
              <a:spcBef>
                <a:spcPts val="3400"/>
              </a:spcBef>
              <a:buBlip>
                <a:blip r:embed="rId2"/>
              </a:buBlip>
              <a:defRPr sz="3725">
                <a:solidFill>
                  <a:srgbClr val="5A554C"/>
                </a:solidFill>
              </a:defRPr>
            </a:pPr>
            <a:r>
              <a:rPr dirty="0" smtClean="0">
                <a:solidFill>
                  <a:schemeClr val="tx2">
                    <a:lumMod val="10000"/>
                  </a:schemeClr>
                </a:solidFill>
              </a:rPr>
              <a:t>"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te daré las llaves del reino de los cielos</a:t>
            </a:r>
            <a:r>
              <a:rPr dirty="0" smtClean="0">
                <a:solidFill>
                  <a:schemeClr val="tx2">
                    <a:lumMod val="10000"/>
                  </a:schemeClr>
                </a:solidFill>
              </a:rPr>
              <a:t>" </a:t>
            </a:r>
            <a:r>
              <a:rPr dirty="0">
                <a:solidFill>
                  <a:schemeClr val="tx2">
                    <a:lumMod val="10000"/>
                  </a:schemeClr>
                </a:solidFill>
              </a:rPr>
              <a:t>(Mt 16:19)</a:t>
            </a:r>
          </a:p>
        </p:txBody>
      </p:sp>
    </p:spTree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7000">
                <a:solidFill>
                  <a:srgbClr val="D93E2B"/>
                </a:solidFill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sz="7000" dirty="0">
                <a:solidFill>
                  <a:srgbClr val="D93E2B"/>
                </a:solidFill>
              </a:rPr>
              <a:t>Parábolas </a:t>
            </a:r>
            <a:r>
              <a:rPr sz="7000" dirty="0" smtClean="0">
                <a:solidFill>
                  <a:srgbClr val="D93E2B"/>
                </a:solidFill>
              </a:rPr>
              <a:t>d</a:t>
            </a:r>
            <a:r>
              <a:rPr lang="en-US" sz="7000" dirty="0" smtClean="0">
                <a:solidFill>
                  <a:srgbClr val="D93E2B"/>
                </a:solidFill>
              </a:rPr>
              <a:t>el</a:t>
            </a:r>
            <a:r>
              <a:rPr sz="7000" dirty="0" smtClean="0">
                <a:solidFill>
                  <a:srgbClr val="D93E2B"/>
                </a:solidFill>
              </a:rPr>
              <a:t> </a:t>
            </a:r>
            <a:r>
              <a:rPr sz="7000" dirty="0">
                <a:solidFill>
                  <a:srgbClr val="D93E2B"/>
                </a:solidFill>
              </a:rPr>
              <a:t>Reino</a:t>
            </a:r>
          </a:p>
        </p:txBody>
      </p:sp>
      <p:sp>
        <p:nvSpPr>
          <p:cNvPr id="260" name="Shape 26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469900" indent="-469900">
              <a:buBlip>
                <a:blip r:embed="rId2"/>
              </a:buBlip>
              <a:defRPr sz="3800">
                <a:solidFill>
                  <a:srgbClr val="000000"/>
                </a:solidFill>
              </a:defRPr>
            </a:pPr>
            <a:r>
              <a:rPr lang="en-US" sz="4400" dirty="0" err="1" smtClean="0">
                <a:solidFill>
                  <a:schemeClr val="tx2">
                    <a:lumMod val="10000"/>
                  </a:schemeClr>
                </a:solidFill>
              </a:rPr>
              <a:t>Trigo</a:t>
            </a:r>
            <a:r>
              <a:rPr lang="en-US" sz="4400" dirty="0" smtClean="0">
                <a:solidFill>
                  <a:schemeClr val="tx2">
                    <a:lumMod val="10000"/>
                  </a:schemeClr>
                </a:solidFill>
              </a:rPr>
              <a:t> y </a:t>
            </a:r>
            <a:r>
              <a:rPr lang="en-US" sz="4400" dirty="0" err="1" smtClean="0">
                <a:solidFill>
                  <a:schemeClr val="tx2">
                    <a:lumMod val="10000"/>
                  </a:schemeClr>
                </a:solidFill>
              </a:rPr>
              <a:t>cizaña</a:t>
            </a:r>
            <a:r>
              <a:rPr sz="4400" dirty="0" smtClean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sz="4400" dirty="0" err="1" smtClean="0">
                <a:solidFill>
                  <a:schemeClr val="tx2">
                    <a:lumMod val="10000"/>
                  </a:schemeClr>
                </a:solidFill>
              </a:rPr>
              <a:t>T</a:t>
            </a:r>
            <a:r>
              <a:rPr lang="en-US" sz="4400" dirty="0" err="1" smtClean="0">
                <a:solidFill>
                  <a:schemeClr val="tx2">
                    <a:lumMod val="10000"/>
                  </a:schemeClr>
                </a:solidFill>
              </a:rPr>
              <a:t>anto</a:t>
            </a:r>
            <a:r>
              <a:rPr lang="en-US" sz="4400" dirty="0" smtClean="0">
                <a:solidFill>
                  <a:schemeClr val="tx2">
                    <a:lumMod val="10000"/>
                  </a:schemeClr>
                </a:solidFill>
              </a:rPr>
              <a:t> el </a:t>
            </a:r>
            <a:r>
              <a:rPr lang="en-US" sz="4400" dirty="0" err="1" smtClean="0">
                <a:solidFill>
                  <a:schemeClr val="tx2">
                    <a:lumMod val="10000"/>
                  </a:schemeClr>
                </a:solidFill>
              </a:rPr>
              <a:t>bien</a:t>
            </a:r>
            <a:r>
              <a:rPr lang="en-US" sz="4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4400" dirty="0" err="1" smtClean="0">
                <a:solidFill>
                  <a:schemeClr val="tx2">
                    <a:lumMod val="10000"/>
                  </a:schemeClr>
                </a:solidFill>
              </a:rPr>
              <a:t>como</a:t>
            </a:r>
            <a:r>
              <a:rPr lang="en-US" sz="4400" dirty="0" smtClean="0">
                <a:solidFill>
                  <a:schemeClr val="tx2">
                    <a:lumMod val="10000"/>
                  </a:schemeClr>
                </a:solidFill>
              </a:rPr>
              <a:t> el mal </a:t>
            </a:r>
            <a:r>
              <a:rPr lang="en-US" sz="4400" dirty="0" err="1" smtClean="0">
                <a:solidFill>
                  <a:schemeClr val="tx2">
                    <a:lumMod val="10000"/>
                  </a:schemeClr>
                </a:solidFill>
              </a:rPr>
              <a:t>tendrá</a:t>
            </a:r>
            <a:r>
              <a:rPr lang="en-US" sz="4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4400" dirty="0" err="1" smtClean="0">
                <a:solidFill>
                  <a:schemeClr val="tx2">
                    <a:lumMod val="10000"/>
                  </a:schemeClr>
                </a:solidFill>
              </a:rPr>
              <a:t>permiso</a:t>
            </a:r>
            <a:r>
              <a:rPr lang="en-US" sz="4400" dirty="0" smtClean="0">
                <a:solidFill>
                  <a:schemeClr val="tx2">
                    <a:lumMod val="10000"/>
                  </a:schemeClr>
                </a:solidFill>
              </a:rPr>
              <a:t> para </a:t>
            </a:r>
            <a:r>
              <a:rPr lang="en-US" sz="4400" dirty="0" err="1" smtClean="0">
                <a:solidFill>
                  <a:schemeClr val="tx2">
                    <a:lumMod val="10000"/>
                  </a:schemeClr>
                </a:solidFill>
              </a:rPr>
              <a:t>crecer</a:t>
            </a:r>
            <a:r>
              <a:rPr lang="en-US" sz="4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4400" dirty="0" err="1" smtClean="0">
                <a:solidFill>
                  <a:schemeClr val="tx2">
                    <a:lumMod val="10000"/>
                  </a:schemeClr>
                </a:solidFill>
              </a:rPr>
              <a:t>juntos</a:t>
            </a:r>
            <a:r>
              <a:rPr lang="en-US" sz="4400" dirty="0" smtClean="0">
                <a:solidFill>
                  <a:schemeClr val="tx2">
                    <a:lumMod val="10000"/>
                  </a:schemeClr>
                </a:solidFill>
              </a:rPr>
              <a:t> hasta que un </a:t>
            </a:r>
            <a:r>
              <a:rPr lang="en-US" sz="4400" dirty="0" err="1" smtClean="0">
                <a:solidFill>
                  <a:schemeClr val="tx2">
                    <a:lumMod val="10000"/>
                  </a:schemeClr>
                </a:solidFill>
              </a:rPr>
              <a:t>día</a:t>
            </a:r>
            <a:r>
              <a:rPr lang="en-US" sz="4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4400" dirty="0" err="1" smtClean="0">
                <a:solidFill>
                  <a:schemeClr val="tx2">
                    <a:lumMod val="10000"/>
                  </a:schemeClr>
                </a:solidFill>
              </a:rPr>
              <a:t>Jesús</a:t>
            </a:r>
            <a:r>
              <a:rPr lang="en-US" sz="4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4400" dirty="0" err="1" smtClean="0">
                <a:solidFill>
                  <a:schemeClr val="tx2">
                    <a:lumMod val="10000"/>
                  </a:schemeClr>
                </a:solidFill>
              </a:rPr>
              <a:t>regrese</a:t>
            </a:r>
            <a:r>
              <a:rPr lang="en-US" sz="4400" dirty="0" smtClean="0">
                <a:solidFill>
                  <a:schemeClr val="tx2">
                    <a:lumMod val="10000"/>
                  </a:schemeClr>
                </a:solidFill>
              </a:rPr>
              <a:t> y </a:t>
            </a:r>
            <a:r>
              <a:rPr lang="en-US" sz="4400" dirty="0" err="1" smtClean="0">
                <a:solidFill>
                  <a:schemeClr val="tx2">
                    <a:lumMod val="10000"/>
                  </a:schemeClr>
                </a:solidFill>
              </a:rPr>
              <a:t>separe</a:t>
            </a:r>
            <a:r>
              <a:rPr lang="en-US" sz="4400" dirty="0" smtClean="0">
                <a:solidFill>
                  <a:schemeClr val="tx2">
                    <a:lumMod val="10000"/>
                  </a:schemeClr>
                </a:solidFill>
              </a:rPr>
              <a:t> el </a:t>
            </a:r>
            <a:r>
              <a:rPr lang="en-US" sz="4400" dirty="0" err="1" smtClean="0">
                <a:solidFill>
                  <a:schemeClr val="tx2">
                    <a:lumMod val="10000"/>
                  </a:schemeClr>
                </a:solidFill>
              </a:rPr>
              <a:t>uno</a:t>
            </a:r>
            <a:r>
              <a:rPr lang="en-US" sz="4400" dirty="0" smtClean="0">
                <a:solidFill>
                  <a:schemeClr val="tx2">
                    <a:lumMod val="10000"/>
                  </a:schemeClr>
                </a:solidFill>
              </a:rPr>
              <a:t> del </a:t>
            </a:r>
            <a:r>
              <a:rPr lang="en-US" sz="4400" dirty="0" err="1" smtClean="0">
                <a:solidFill>
                  <a:schemeClr val="tx2">
                    <a:lumMod val="10000"/>
                  </a:schemeClr>
                </a:solidFill>
              </a:rPr>
              <a:t>otro</a:t>
            </a:r>
            <a:r>
              <a:rPr sz="4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sz="4400" dirty="0">
                <a:solidFill>
                  <a:schemeClr val="tx2">
                    <a:lumMod val="10000"/>
                  </a:schemeClr>
                </a:solidFill>
              </a:rPr>
              <a:t>(</a:t>
            </a:r>
            <a:r>
              <a:rPr sz="4400" dirty="0" smtClean="0">
                <a:solidFill>
                  <a:schemeClr val="tx2">
                    <a:lumMod val="10000"/>
                  </a:schemeClr>
                </a:solidFill>
              </a:rPr>
              <a:t>Mat</a:t>
            </a:r>
            <a:r>
              <a:rPr lang="en-US" sz="4400" dirty="0" smtClean="0">
                <a:solidFill>
                  <a:schemeClr val="tx2">
                    <a:lumMod val="10000"/>
                  </a:schemeClr>
                </a:solidFill>
              </a:rPr>
              <a:t>eo</a:t>
            </a:r>
            <a:r>
              <a:rPr sz="4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sz="4400" dirty="0">
                <a:solidFill>
                  <a:schemeClr val="tx2">
                    <a:lumMod val="10000"/>
                  </a:schemeClr>
                </a:solidFill>
              </a:rPr>
              <a:t>13:24- 43). </a:t>
            </a:r>
          </a:p>
          <a:p>
            <a:pPr marL="469900" indent="-469900">
              <a:buBlip>
                <a:blip r:embed="rId2"/>
              </a:buBlip>
              <a:defRPr sz="3800">
                <a:solidFill>
                  <a:srgbClr val="000000"/>
                </a:solidFill>
              </a:defRPr>
            </a:pPr>
            <a:r>
              <a:rPr sz="4400" dirty="0" smtClean="0">
                <a:solidFill>
                  <a:schemeClr val="tx2">
                    <a:lumMod val="10000"/>
                  </a:schemeClr>
                </a:solidFill>
              </a:rPr>
              <a:t>Jes</a:t>
            </a:r>
            <a:r>
              <a:rPr lang="en-US" sz="4400" dirty="0" smtClean="0">
                <a:solidFill>
                  <a:schemeClr val="tx2">
                    <a:lumMod val="10000"/>
                  </a:schemeClr>
                </a:solidFill>
              </a:rPr>
              <a:t>ú</a:t>
            </a:r>
            <a:r>
              <a:rPr sz="4400" dirty="0" smtClean="0">
                <a:solidFill>
                  <a:schemeClr val="tx2">
                    <a:lumMod val="10000"/>
                  </a:schemeClr>
                </a:solidFill>
              </a:rPr>
              <a:t>s compar</a:t>
            </a:r>
            <a:r>
              <a:rPr lang="en-US" sz="4400" dirty="0" smtClean="0">
                <a:solidFill>
                  <a:schemeClr val="tx2">
                    <a:lumMod val="10000"/>
                  </a:schemeClr>
                </a:solidFill>
              </a:rPr>
              <a:t>ó</a:t>
            </a:r>
            <a:r>
              <a:rPr sz="4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4400" dirty="0" smtClean="0">
                <a:solidFill>
                  <a:schemeClr val="tx2">
                    <a:lumMod val="10000"/>
                  </a:schemeClr>
                </a:solidFill>
              </a:rPr>
              <a:t>el</a:t>
            </a:r>
            <a:r>
              <a:rPr sz="4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sz="4400" dirty="0">
                <a:solidFill>
                  <a:schemeClr val="tx2">
                    <a:lumMod val="10000"/>
                  </a:schemeClr>
                </a:solidFill>
              </a:rPr>
              <a:t>Reino </a:t>
            </a:r>
            <a:r>
              <a:rPr lang="en-US" sz="4400" dirty="0" smtClean="0">
                <a:solidFill>
                  <a:schemeClr val="tx2">
                    <a:lumMod val="10000"/>
                  </a:schemeClr>
                </a:solidFill>
              </a:rPr>
              <a:t>con una semilla de mostaza que creció hasta llegar a ser un árbol mayor de un jardín</a:t>
            </a:r>
            <a:r>
              <a:rPr sz="4400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  <a:endParaRPr sz="44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7000">
                <a:solidFill>
                  <a:srgbClr val="D93E2B"/>
                </a:solidFill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en-US" sz="7000" dirty="0" smtClean="0">
                <a:solidFill>
                  <a:srgbClr val="D93E2B"/>
                </a:solidFill>
              </a:rPr>
              <a:t>Hoy</a:t>
            </a:r>
            <a:endParaRPr sz="7000" dirty="0">
              <a:solidFill>
                <a:srgbClr val="D93E2B"/>
              </a:solidFill>
            </a:endParaRPr>
          </a:p>
        </p:txBody>
      </p:sp>
      <p:sp>
        <p:nvSpPr>
          <p:cNvPr id="263" name="Shape 26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939800" indent="-93980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en-US" sz="4400" dirty="0" smtClean="0">
                <a:solidFill>
                  <a:schemeClr val="tx2">
                    <a:lumMod val="10000"/>
                  </a:schemeClr>
                </a:solidFill>
              </a:rPr>
              <a:t>El </a:t>
            </a:r>
            <a:r>
              <a:rPr lang="en-US" sz="4400" dirty="0" err="1" smtClean="0">
                <a:solidFill>
                  <a:schemeClr val="tx2">
                    <a:lumMod val="10000"/>
                  </a:schemeClr>
                </a:solidFill>
              </a:rPr>
              <a:t>cristianismo</a:t>
            </a:r>
            <a:r>
              <a:rPr lang="en-US" sz="4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4400" dirty="0" err="1" smtClean="0">
                <a:solidFill>
                  <a:schemeClr val="tx2">
                    <a:lumMod val="10000"/>
                  </a:schemeClr>
                </a:solidFill>
              </a:rPr>
              <a:t>tuvo</a:t>
            </a:r>
            <a:r>
              <a:rPr lang="en-US" sz="4400" dirty="0" smtClean="0">
                <a:solidFill>
                  <a:schemeClr val="tx2">
                    <a:lumMod val="10000"/>
                  </a:schemeClr>
                </a:solidFill>
              </a:rPr>
              <a:t> un </a:t>
            </a:r>
            <a:r>
              <a:rPr lang="en-US" sz="4400" dirty="0" err="1" smtClean="0">
                <a:solidFill>
                  <a:schemeClr val="tx2">
                    <a:lumMod val="10000"/>
                  </a:schemeClr>
                </a:solidFill>
              </a:rPr>
              <a:t>inicio</a:t>
            </a:r>
            <a:r>
              <a:rPr lang="en-US" sz="4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4400" dirty="0" err="1" smtClean="0">
                <a:solidFill>
                  <a:schemeClr val="tx2">
                    <a:lumMod val="10000"/>
                  </a:schemeClr>
                </a:solidFill>
              </a:rPr>
              <a:t>en</a:t>
            </a:r>
            <a:r>
              <a:rPr lang="en-US" sz="4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4400" dirty="0" err="1" smtClean="0">
                <a:solidFill>
                  <a:schemeClr val="tx2">
                    <a:lumMod val="10000"/>
                  </a:schemeClr>
                </a:solidFill>
              </a:rPr>
              <a:t>una</a:t>
            </a:r>
            <a:r>
              <a:rPr lang="en-US" sz="4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4400" dirty="0" err="1" smtClean="0">
                <a:solidFill>
                  <a:schemeClr val="tx2">
                    <a:lumMod val="10000"/>
                  </a:schemeClr>
                </a:solidFill>
              </a:rPr>
              <a:t>pequeña</a:t>
            </a:r>
            <a:r>
              <a:rPr lang="en-US" sz="4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4400" dirty="0" err="1" smtClean="0">
                <a:solidFill>
                  <a:schemeClr val="tx2">
                    <a:lumMod val="10000"/>
                  </a:schemeClr>
                </a:solidFill>
              </a:rPr>
              <a:t>región</a:t>
            </a:r>
            <a:r>
              <a:rPr lang="en-US" sz="4400" dirty="0" smtClean="0">
                <a:solidFill>
                  <a:schemeClr val="tx2">
                    <a:lumMod val="10000"/>
                  </a:schemeClr>
                </a:solidFill>
              </a:rPr>
              <a:t> del </a:t>
            </a:r>
            <a:r>
              <a:rPr lang="en-US" sz="4400" dirty="0" err="1" smtClean="0">
                <a:solidFill>
                  <a:schemeClr val="tx2">
                    <a:lumMod val="10000"/>
                  </a:schemeClr>
                </a:solidFill>
              </a:rPr>
              <a:t>medio</a:t>
            </a:r>
            <a:r>
              <a:rPr lang="en-US" sz="4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4400" dirty="0" err="1" smtClean="0">
                <a:solidFill>
                  <a:schemeClr val="tx2">
                    <a:lumMod val="10000"/>
                  </a:schemeClr>
                </a:solidFill>
              </a:rPr>
              <a:t>oriente</a:t>
            </a:r>
            <a:r>
              <a:rPr lang="en-US" sz="4400" dirty="0" smtClean="0">
                <a:solidFill>
                  <a:schemeClr val="tx2">
                    <a:lumMod val="10000"/>
                  </a:schemeClr>
                </a:solidFill>
              </a:rPr>
              <a:t> con un </a:t>
            </a:r>
            <a:r>
              <a:rPr lang="en-US" sz="4400" dirty="0" err="1" smtClean="0">
                <a:solidFill>
                  <a:schemeClr val="tx2">
                    <a:lumMod val="10000"/>
                  </a:schemeClr>
                </a:solidFill>
              </a:rPr>
              <a:t>líder</a:t>
            </a:r>
            <a:r>
              <a:rPr lang="en-US" sz="4400" dirty="0" smtClean="0">
                <a:solidFill>
                  <a:schemeClr val="tx2">
                    <a:lumMod val="10000"/>
                  </a:schemeClr>
                </a:solidFill>
              </a:rPr>
              <a:t> y </a:t>
            </a:r>
            <a:r>
              <a:rPr lang="en-US" sz="4400" dirty="0" err="1" smtClean="0">
                <a:solidFill>
                  <a:schemeClr val="tx2">
                    <a:lumMod val="10000"/>
                  </a:schemeClr>
                </a:solidFill>
              </a:rPr>
              <a:t>doce</a:t>
            </a:r>
            <a:r>
              <a:rPr lang="en-US" sz="4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4400" dirty="0" err="1" smtClean="0">
                <a:solidFill>
                  <a:schemeClr val="tx2">
                    <a:lumMod val="10000"/>
                  </a:schemeClr>
                </a:solidFill>
              </a:rPr>
              <a:t>seguidores</a:t>
            </a:r>
            <a:r>
              <a:rPr sz="4400" dirty="0" smtClean="0">
                <a:solidFill>
                  <a:schemeClr val="tx2">
                    <a:lumMod val="10000"/>
                  </a:schemeClr>
                </a:solidFill>
              </a:rPr>
              <a:t>. </a:t>
            </a:r>
            <a:endParaRPr sz="4400" dirty="0">
              <a:solidFill>
                <a:schemeClr val="tx2">
                  <a:lumMod val="10000"/>
                </a:schemeClr>
              </a:solidFill>
            </a:endParaRPr>
          </a:p>
          <a:p>
            <a:pPr marL="939800" indent="-93980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4400" dirty="0" smtClean="0">
                <a:solidFill>
                  <a:schemeClr val="tx2">
                    <a:lumMod val="10000"/>
                  </a:schemeClr>
                </a:solidFill>
              </a:rPr>
              <a:t>Ho</a:t>
            </a:r>
            <a:r>
              <a:rPr lang="en-US" sz="4400" dirty="0" smtClean="0">
                <a:solidFill>
                  <a:schemeClr val="tx2">
                    <a:lumMod val="10000"/>
                  </a:schemeClr>
                </a:solidFill>
              </a:rPr>
              <a:t>y</a:t>
            </a:r>
            <a:r>
              <a:rPr sz="4400" dirty="0" smtClean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4400" dirty="0" smtClean="0">
                <a:solidFill>
                  <a:schemeClr val="tx2">
                    <a:lumMod val="10000"/>
                  </a:schemeClr>
                </a:solidFill>
              </a:rPr>
              <a:t>es la mayor religión sobre la faz de la tierra.</a:t>
            </a:r>
            <a:endParaRPr sz="4400" dirty="0">
              <a:solidFill>
                <a:schemeClr val="tx2">
                  <a:lumMod val="10000"/>
                </a:schemeClr>
              </a:solidFill>
            </a:endParaRPr>
          </a:p>
          <a:p>
            <a:pPr marL="939800" indent="-93980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4400" dirty="0" smtClean="0">
                <a:solidFill>
                  <a:schemeClr val="tx2">
                    <a:lumMod val="10000"/>
                  </a:schemeClr>
                </a:solidFill>
              </a:rPr>
              <a:t>M</a:t>
            </a:r>
            <a:r>
              <a:rPr lang="en-US" sz="4400" dirty="0" smtClean="0">
                <a:solidFill>
                  <a:schemeClr val="tx2">
                    <a:lumMod val="10000"/>
                  </a:schemeClr>
                </a:solidFill>
              </a:rPr>
              <a:t>ás de 2 billones de personas afirman ser cristianos en la actualidad.</a:t>
            </a:r>
            <a:endParaRPr sz="44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065327"/>
          </a:xfrm>
          <a:prstGeom prst="rect">
            <a:avLst/>
          </a:prstGeom>
        </p:spPr>
        <p:txBody>
          <a:bodyPr/>
          <a:lstStyle>
            <a:lvl1pPr>
              <a:defRPr sz="7000">
                <a:solidFill>
                  <a:srgbClr val="D93E2B"/>
                </a:solidFill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sz="7000" dirty="0" smtClean="0">
                <a:solidFill>
                  <a:srgbClr val="D93E2B"/>
                </a:solidFill>
              </a:rPr>
              <a:t>Propaga</a:t>
            </a:r>
            <a:r>
              <a:rPr lang="en-US" sz="7000" dirty="0" smtClean="0">
                <a:solidFill>
                  <a:srgbClr val="D93E2B"/>
                </a:solidFill>
              </a:rPr>
              <a:t>ción del</a:t>
            </a:r>
            <a:r>
              <a:rPr sz="7000" dirty="0" smtClean="0">
                <a:solidFill>
                  <a:srgbClr val="D93E2B"/>
                </a:solidFill>
              </a:rPr>
              <a:t> Evangel</a:t>
            </a:r>
            <a:r>
              <a:rPr lang="en-US" sz="7000" dirty="0" smtClean="0">
                <a:solidFill>
                  <a:srgbClr val="D93E2B"/>
                </a:solidFill>
              </a:rPr>
              <a:t>i</a:t>
            </a:r>
            <a:r>
              <a:rPr sz="7000" dirty="0" smtClean="0">
                <a:solidFill>
                  <a:srgbClr val="D93E2B"/>
                </a:solidFill>
              </a:rPr>
              <a:t>o</a:t>
            </a:r>
            <a:endParaRPr sz="7000" dirty="0">
              <a:solidFill>
                <a:srgbClr val="D93E2B"/>
              </a:solidFill>
            </a:endParaRPr>
          </a:p>
        </p:txBody>
      </p:sp>
      <p:sp>
        <p:nvSpPr>
          <p:cNvPr id="266" name="Shape 266"/>
          <p:cNvSpPr>
            <a:spLocks noGrp="1"/>
          </p:cNvSpPr>
          <p:nvPr>
            <p:ph type="body" idx="1"/>
          </p:nvPr>
        </p:nvSpPr>
        <p:spPr>
          <a:xfrm>
            <a:off x="938775" y="2319327"/>
            <a:ext cx="11596637" cy="6792315"/>
          </a:xfrm>
          <a:prstGeom prst="rect">
            <a:avLst/>
          </a:prstGeom>
        </p:spPr>
        <p:txBody>
          <a:bodyPr>
            <a:noAutofit/>
          </a:bodyPr>
          <a:lstStyle/>
          <a:p>
            <a:pPr marL="798830" indent="-798830" defTabSz="496570">
              <a:spcBef>
                <a:spcPts val="3500"/>
              </a:spcBef>
              <a:buBlip>
                <a:blip r:embed="rId2"/>
              </a:buBlip>
              <a:defRPr sz="1530">
                <a:solidFill>
                  <a:srgbClr val="000000"/>
                </a:solidFill>
              </a:defRPr>
            </a:pPr>
            <a:r>
              <a:rPr sz="3600" dirty="0" smtClean="0">
                <a:solidFill>
                  <a:schemeClr val="tx2">
                    <a:lumMod val="10000"/>
                  </a:schemeClr>
                </a:solidFill>
              </a:rPr>
              <a:t>M</a:t>
            </a:r>
            <a:r>
              <a:rPr lang="en-US" sz="3600" dirty="0" smtClean="0">
                <a:solidFill>
                  <a:schemeClr val="tx2">
                    <a:lumMod val="10000"/>
                  </a:schemeClr>
                </a:solidFill>
              </a:rPr>
              <a:t>ás</a:t>
            </a:r>
            <a:r>
              <a:rPr sz="36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sz="3600" dirty="0">
                <a:solidFill>
                  <a:schemeClr val="tx2">
                    <a:lumMod val="10000"/>
                  </a:schemeClr>
                </a:solidFill>
              </a:rPr>
              <a:t>de 200 mil </a:t>
            </a:r>
            <a:r>
              <a:rPr lang="en-US" sz="3600" dirty="0" smtClean="0">
                <a:solidFill>
                  <a:schemeClr val="tx2">
                    <a:lumMod val="10000"/>
                  </a:schemeClr>
                </a:solidFill>
              </a:rPr>
              <a:t>conversiones por día</a:t>
            </a:r>
          </a:p>
          <a:p>
            <a:pPr marL="798830" indent="-798830" defTabSz="496570">
              <a:spcBef>
                <a:spcPts val="3500"/>
              </a:spcBef>
              <a:buBlip>
                <a:blip r:embed="rId2"/>
              </a:buBlip>
              <a:defRPr sz="1530">
                <a:solidFill>
                  <a:srgbClr val="000000"/>
                </a:solidFill>
              </a:defRPr>
            </a:pPr>
            <a:r>
              <a:rPr lang="en-US" sz="3600" dirty="0" err="1" smtClean="0">
                <a:solidFill>
                  <a:schemeClr val="tx2">
                    <a:lumMod val="10000"/>
                  </a:schemeClr>
                </a:solidFill>
              </a:rPr>
              <a:t>En</a:t>
            </a:r>
            <a:r>
              <a:rPr lang="en-US" sz="3600" dirty="0" smtClean="0">
                <a:solidFill>
                  <a:schemeClr val="tx2">
                    <a:lumMod val="10000"/>
                  </a:schemeClr>
                </a:solidFill>
              </a:rPr>
              <a:t> China hay </a:t>
            </a:r>
            <a:r>
              <a:rPr lang="en-US" sz="3600" dirty="0" err="1" smtClean="0">
                <a:solidFill>
                  <a:schemeClr val="tx2">
                    <a:lumMod val="10000"/>
                  </a:schemeClr>
                </a:solidFill>
              </a:rPr>
              <a:t>más</a:t>
            </a:r>
            <a:r>
              <a:rPr lang="en-US" sz="3600" dirty="0" smtClean="0">
                <a:solidFill>
                  <a:schemeClr val="tx2">
                    <a:lumMod val="10000"/>
                  </a:schemeClr>
                </a:solidFill>
              </a:rPr>
              <a:t> de 20 mil </a:t>
            </a:r>
            <a:r>
              <a:rPr lang="en-US" sz="3600" dirty="0" err="1" smtClean="0">
                <a:solidFill>
                  <a:schemeClr val="tx2">
                    <a:lumMod val="10000"/>
                  </a:schemeClr>
                </a:solidFill>
              </a:rPr>
              <a:t>conversiones</a:t>
            </a:r>
            <a:r>
              <a:rPr lang="en-US" sz="3600" dirty="0" smtClean="0">
                <a:solidFill>
                  <a:schemeClr val="tx2">
                    <a:lumMod val="10000"/>
                  </a:schemeClr>
                </a:solidFill>
              </a:rPr>
              <a:t> a Cristo </a:t>
            </a:r>
            <a:r>
              <a:rPr lang="en-US" sz="3600" dirty="0" err="1" smtClean="0">
                <a:solidFill>
                  <a:schemeClr val="tx2">
                    <a:lumMod val="10000"/>
                  </a:schemeClr>
                </a:solidFill>
              </a:rPr>
              <a:t>por</a:t>
            </a:r>
            <a:r>
              <a:rPr lang="en-US" sz="36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tx2">
                    <a:lumMod val="10000"/>
                  </a:schemeClr>
                </a:solidFill>
              </a:rPr>
              <a:t>día</a:t>
            </a:r>
            <a:endParaRPr lang="en-US" sz="3600" dirty="0" smtClean="0">
              <a:solidFill>
                <a:schemeClr val="tx2">
                  <a:lumMod val="10000"/>
                </a:schemeClr>
              </a:solidFill>
            </a:endParaRPr>
          </a:p>
          <a:p>
            <a:pPr marL="798830" indent="-798830" defTabSz="496570">
              <a:spcBef>
                <a:spcPts val="3500"/>
              </a:spcBef>
              <a:buBlip>
                <a:blip r:embed="rId2"/>
              </a:buBlip>
              <a:defRPr sz="1530">
                <a:solidFill>
                  <a:srgbClr val="000000"/>
                </a:solidFill>
              </a:defRPr>
            </a:pPr>
            <a:r>
              <a:rPr lang="en-US" sz="3600" dirty="0" err="1" smtClean="0">
                <a:solidFill>
                  <a:schemeClr val="tx2">
                    <a:lumMod val="10000"/>
                  </a:schemeClr>
                </a:solidFill>
              </a:rPr>
              <a:t>En</a:t>
            </a:r>
            <a:r>
              <a:rPr lang="en-US" sz="36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tx2">
                    <a:lumMod val="10000"/>
                  </a:schemeClr>
                </a:solidFill>
              </a:rPr>
              <a:t>América</a:t>
            </a:r>
            <a:r>
              <a:rPr lang="en-US" sz="3600" dirty="0" smtClean="0">
                <a:solidFill>
                  <a:schemeClr val="tx2">
                    <a:lumMod val="10000"/>
                  </a:schemeClr>
                </a:solidFill>
              </a:rPr>
              <a:t> del Sur, son 35 mil </a:t>
            </a:r>
            <a:r>
              <a:rPr lang="en-US" sz="3600" dirty="0" err="1" smtClean="0">
                <a:solidFill>
                  <a:schemeClr val="tx2">
                    <a:lumMod val="10000"/>
                  </a:schemeClr>
                </a:solidFill>
              </a:rPr>
              <a:t>por</a:t>
            </a:r>
            <a:r>
              <a:rPr lang="en-US" sz="36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tx2">
                    <a:lumMod val="10000"/>
                  </a:schemeClr>
                </a:solidFill>
              </a:rPr>
              <a:t>día</a:t>
            </a:r>
            <a:endParaRPr lang="en-US" sz="3600" dirty="0" smtClean="0">
              <a:solidFill>
                <a:schemeClr val="tx2">
                  <a:lumMod val="10000"/>
                </a:schemeClr>
              </a:solidFill>
            </a:endParaRPr>
          </a:p>
          <a:p>
            <a:pPr marL="798830" indent="-798830" defTabSz="496570">
              <a:spcBef>
                <a:spcPts val="3500"/>
              </a:spcBef>
              <a:buBlip>
                <a:blip r:embed="rId2"/>
              </a:buBlip>
              <a:defRPr sz="1530">
                <a:solidFill>
                  <a:srgbClr val="000000"/>
                </a:solidFill>
              </a:defRPr>
            </a:pPr>
            <a:r>
              <a:rPr lang="en-US" sz="3600" dirty="0" smtClean="0">
                <a:solidFill>
                  <a:schemeClr val="tx2">
                    <a:lumMod val="10000"/>
                  </a:schemeClr>
                </a:solidFill>
              </a:rPr>
              <a:t>1 </a:t>
            </a:r>
            <a:r>
              <a:rPr lang="en-US" sz="3600" dirty="0" err="1" smtClean="0">
                <a:solidFill>
                  <a:schemeClr val="tx2">
                    <a:lumMod val="10000"/>
                  </a:schemeClr>
                </a:solidFill>
              </a:rPr>
              <a:t>millón</a:t>
            </a:r>
            <a:r>
              <a:rPr lang="en-US" sz="3600" dirty="0" smtClean="0">
                <a:solidFill>
                  <a:schemeClr val="tx2">
                    <a:lumMod val="10000"/>
                  </a:schemeClr>
                </a:solidFill>
              </a:rPr>
              <a:t> de personas </a:t>
            </a:r>
            <a:r>
              <a:rPr lang="en-US" sz="3600" dirty="0" err="1" smtClean="0">
                <a:solidFill>
                  <a:schemeClr val="tx2">
                    <a:lumMod val="10000"/>
                  </a:schemeClr>
                </a:solidFill>
              </a:rPr>
              <a:t>por</a:t>
            </a:r>
            <a:r>
              <a:rPr lang="en-US" sz="36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tx2">
                    <a:lumMod val="10000"/>
                  </a:schemeClr>
                </a:solidFill>
              </a:rPr>
              <a:t>semana</a:t>
            </a:r>
            <a:r>
              <a:rPr lang="en-US" sz="3600" dirty="0" smtClean="0">
                <a:solidFill>
                  <a:schemeClr val="tx2">
                    <a:lumMod val="10000"/>
                  </a:schemeClr>
                </a:solidFill>
              </a:rPr>
              <a:t> se </a:t>
            </a:r>
            <a:r>
              <a:rPr lang="en-US" sz="3600" dirty="0" err="1" smtClean="0">
                <a:solidFill>
                  <a:schemeClr val="tx2">
                    <a:lumMod val="10000"/>
                  </a:schemeClr>
                </a:solidFill>
              </a:rPr>
              <a:t>convierten</a:t>
            </a:r>
            <a:r>
              <a:rPr lang="en-US" sz="3600" dirty="0" smtClean="0">
                <a:solidFill>
                  <a:schemeClr val="tx2">
                    <a:lumMod val="10000"/>
                  </a:schemeClr>
                </a:solidFill>
              </a:rPr>
              <a:t> al </a:t>
            </a:r>
            <a:r>
              <a:rPr lang="en-US" sz="3600" dirty="0" err="1" smtClean="0">
                <a:solidFill>
                  <a:schemeClr val="tx2">
                    <a:lumMod val="10000"/>
                  </a:schemeClr>
                </a:solidFill>
              </a:rPr>
              <a:t>cristianismo</a:t>
            </a:r>
            <a:endParaRPr lang="en-US" sz="3600" dirty="0" smtClean="0">
              <a:solidFill>
                <a:schemeClr val="tx2">
                  <a:lumMod val="10000"/>
                </a:schemeClr>
              </a:solidFill>
            </a:endParaRPr>
          </a:p>
          <a:p>
            <a:pPr marL="798830" indent="-798830" defTabSz="496570">
              <a:spcBef>
                <a:spcPts val="3500"/>
              </a:spcBef>
              <a:buBlip>
                <a:blip r:embed="rId2"/>
              </a:buBlip>
              <a:defRPr sz="1530">
                <a:solidFill>
                  <a:srgbClr val="000000"/>
                </a:solidFill>
              </a:defRPr>
            </a:pPr>
            <a:r>
              <a:rPr sz="3600" dirty="0" smtClean="0">
                <a:solidFill>
                  <a:schemeClr val="tx2">
                    <a:lumMod val="10000"/>
                  </a:schemeClr>
                </a:solidFill>
              </a:rPr>
              <a:t>E</a:t>
            </a:r>
            <a:r>
              <a:rPr lang="en-US" sz="3600" dirty="0" smtClean="0">
                <a:solidFill>
                  <a:schemeClr val="tx2">
                    <a:lumMod val="10000"/>
                  </a:schemeClr>
                </a:solidFill>
              </a:rPr>
              <a:t>n el 2020, de cada 3 personas, 1 será cristiana </a:t>
            </a:r>
            <a:r>
              <a:rPr sz="2800" dirty="0" smtClean="0">
                <a:solidFill>
                  <a:schemeClr val="tx2">
                    <a:lumMod val="10000"/>
                  </a:schemeClr>
                </a:solidFill>
              </a:rPr>
              <a:t>(</a:t>
            </a:r>
            <a:r>
              <a:rPr sz="2800" dirty="0">
                <a:solidFill>
                  <a:schemeClr val="tx2">
                    <a:lumMod val="10000"/>
                  </a:schemeClr>
                </a:solidFill>
              </a:rPr>
              <a:t>Center for the Study of Global Christianity de South Hamilton, dirigido por Todd M. Johnson)</a:t>
            </a:r>
            <a:endParaRPr sz="3600" dirty="0">
              <a:solidFill>
                <a:schemeClr val="tx2">
                  <a:lumMod val="10000"/>
                </a:schemeClr>
              </a:solidFill>
            </a:endParaRPr>
          </a:p>
          <a:p>
            <a:pPr marL="798830" indent="-798830" defTabSz="496570">
              <a:spcBef>
                <a:spcPts val="3500"/>
              </a:spcBef>
              <a:buBlip>
                <a:blip r:embed="rId2"/>
              </a:buBlip>
              <a:defRPr sz="1530">
                <a:solidFill>
                  <a:srgbClr val="000000"/>
                </a:solidFill>
              </a:defRPr>
            </a:pPr>
            <a:r>
              <a:rPr lang="en-US" sz="3600" dirty="0" smtClean="0">
                <a:solidFill>
                  <a:schemeClr val="tx2">
                    <a:lumMod val="10000"/>
                  </a:schemeClr>
                </a:solidFill>
              </a:rPr>
              <a:t>Una </a:t>
            </a:r>
            <a:r>
              <a:rPr lang="en-US" sz="3600" dirty="0" err="1" smtClean="0">
                <a:solidFill>
                  <a:schemeClr val="tx2">
                    <a:lumMod val="10000"/>
                  </a:schemeClr>
                </a:solidFill>
              </a:rPr>
              <a:t>pequeña</a:t>
            </a:r>
            <a:r>
              <a:rPr lang="en-US" sz="36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tx2">
                    <a:lumMod val="10000"/>
                  </a:schemeClr>
                </a:solidFill>
              </a:rPr>
              <a:t>semilla</a:t>
            </a:r>
            <a:r>
              <a:rPr lang="en-US" sz="3600" dirty="0" smtClean="0">
                <a:solidFill>
                  <a:schemeClr val="tx2">
                    <a:lumMod val="10000"/>
                  </a:schemeClr>
                </a:solidFill>
              </a:rPr>
              <a:t> que </a:t>
            </a:r>
            <a:r>
              <a:rPr lang="en-US" sz="3600" dirty="0" err="1" smtClean="0">
                <a:solidFill>
                  <a:schemeClr val="tx2">
                    <a:lumMod val="10000"/>
                  </a:schemeClr>
                </a:solidFill>
              </a:rPr>
              <a:t>entró</a:t>
            </a:r>
            <a:r>
              <a:rPr lang="en-US" sz="36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tx2">
                    <a:lumMod val="10000"/>
                  </a:schemeClr>
                </a:solidFill>
              </a:rPr>
              <a:t>en</a:t>
            </a:r>
            <a:r>
              <a:rPr lang="en-US" sz="3600" dirty="0" smtClean="0">
                <a:solidFill>
                  <a:schemeClr val="tx2">
                    <a:lumMod val="10000"/>
                  </a:schemeClr>
                </a:solidFill>
              </a:rPr>
              <a:t> la </a:t>
            </a:r>
            <a:r>
              <a:rPr lang="en-US" sz="3600" dirty="0" err="1" smtClean="0">
                <a:solidFill>
                  <a:schemeClr val="tx2">
                    <a:lumMod val="10000"/>
                  </a:schemeClr>
                </a:solidFill>
              </a:rPr>
              <a:t>tierra</a:t>
            </a:r>
            <a:r>
              <a:rPr lang="en-US" sz="36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tx2">
                    <a:lumMod val="10000"/>
                  </a:schemeClr>
                </a:solidFill>
              </a:rPr>
              <a:t>en</a:t>
            </a:r>
            <a:r>
              <a:rPr lang="en-US" sz="36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tx2">
                    <a:lumMod val="10000"/>
                  </a:schemeClr>
                </a:solidFill>
              </a:rPr>
              <a:t>aquella</a:t>
            </a:r>
            <a:r>
              <a:rPr lang="en-US" sz="36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tx2">
                    <a:lumMod val="10000"/>
                  </a:schemeClr>
                </a:solidFill>
              </a:rPr>
              <a:t>pequeña</a:t>
            </a:r>
            <a:r>
              <a:rPr lang="en-US" sz="36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tx2">
                    <a:lumMod val="10000"/>
                  </a:schemeClr>
                </a:solidFill>
              </a:rPr>
              <a:t>nación</a:t>
            </a:r>
            <a:r>
              <a:rPr lang="en-US" sz="3600" dirty="0" smtClean="0">
                <a:solidFill>
                  <a:schemeClr val="tx2">
                    <a:lumMod val="10000"/>
                  </a:schemeClr>
                </a:solidFill>
              </a:rPr>
              <a:t> de Israel </a:t>
            </a:r>
            <a:r>
              <a:rPr lang="en-US" sz="3600" dirty="0" err="1" smtClean="0">
                <a:solidFill>
                  <a:schemeClr val="tx2">
                    <a:lumMod val="10000"/>
                  </a:schemeClr>
                </a:solidFill>
              </a:rPr>
              <a:t>creció</a:t>
            </a:r>
            <a:r>
              <a:rPr lang="en-US" sz="3600" dirty="0" smtClean="0">
                <a:solidFill>
                  <a:schemeClr val="tx2">
                    <a:lumMod val="10000"/>
                  </a:schemeClr>
                </a:solidFill>
              </a:rPr>
              <a:t> para </a:t>
            </a:r>
            <a:r>
              <a:rPr lang="en-US" sz="3600" dirty="0" err="1" smtClean="0">
                <a:solidFill>
                  <a:schemeClr val="tx2">
                    <a:lumMod val="10000"/>
                  </a:schemeClr>
                </a:solidFill>
              </a:rPr>
              <a:t>cubrir</a:t>
            </a:r>
            <a:r>
              <a:rPr lang="en-US" sz="3600" dirty="0" smtClean="0">
                <a:solidFill>
                  <a:schemeClr val="tx2">
                    <a:lumMod val="10000"/>
                  </a:schemeClr>
                </a:solidFill>
              </a:rPr>
              <a:t> la </a:t>
            </a:r>
            <a:r>
              <a:rPr lang="en-US" sz="3600" dirty="0" err="1" smtClean="0">
                <a:solidFill>
                  <a:schemeClr val="tx2">
                    <a:lumMod val="10000"/>
                  </a:schemeClr>
                </a:solidFill>
              </a:rPr>
              <a:t>tierra</a:t>
            </a:r>
            <a:endParaRPr sz="36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smtClean="0"/>
              <a:t>Expans</a:t>
            </a:r>
            <a:r>
              <a:rPr lang="en-US" dirty="0" smtClean="0"/>
              <a:t>ión del </a:t>
            </a:r>
            <a:r>
              <a:rPr dirty="0" smtClean="0"/>
              <a:t>Reino</a:t>
            </a:r>
            <a:endParaRPr dirty="0"/>
          </a:p>
        </p:txBody>
      </p:sp>
      <p:sp>
        <p:nvSpPr>
          <p:cNvPr id="269" name="Shape 269"/>
          <p:cNvSpPr>
            <a:spLocks noGrp="1"/>
          </p:cNvSpPr>
          <p:nvPr>
            <p:ph type="body" idx="1"/>
          </p:nvPr>
        </p:nvSpPr>
        <p:spPr>
          <a:xfrm>
            <a:off x="1270000" y="2448221"/>
            <a:ext cx="10464800" cy="649775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495300" indent="-495300" defTabSz="455675">
              <a:spcBef>
                <a:spcPts val="3200"/>
              </a:spcBef>
              <a:buBlip>
                <a:blip r:embed="rId2"/>
              </a:buBlip>
              <a:defRPr sz="3587"/>
            </a:pPr>
            <a:r>
              <a:rPr dirty="0" smtClean="0">
                <a:solidFill>
                  <a:schemeClr val="tx2">
                    <a:lumMod val="10000"/>
                  </a:schemeClr>
                </a:solidFill>
              </a:rPr>
              <a:t>“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Su propia naturaleza es dar sabor a todo lo que les rodea.</a:t>
            </a:r>
          </a:p>
          <a:p>
            <a:pPr marL="495300" indent="-495300" defTabSz="455675">
              <a:spcBef>
                <a:spcPts val="3200"/>
              </a:spcBef>
              <a:buBlip>
                <a:blip r:embed="rId2"/>
              </a:buBlip>
              <a:defRPr sz="3587"/>
            </a:pP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“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Vuestra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dirty="0" err="1" smtClean="0">
                <a:solidFill>
                  <a:schemeClr val="tx2">
                    <a:lumMod val="10000"/>
                  </a:schemeClr>
                </a:solidFill>
              </a:rPr>
              <a:t>pr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o</a:t>
            </a:r>
            <a:r>
              <a:rPr dirty="0" err="1" smtClean="0">
                <a:solidFill>
                  <a:schemeClr val="tx2">
                    <a:lumMod val="10000"/>
                  </a:schemeClr>
                </a:solidFill>
              </a:rPr>
              <a:t>pria</a:t>
            </a:r>
            <a:r>
              <a:rPr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dirty="0" err="1" smtClean="0">
                <a:solidFill>
                  <a:schemeClr val="tx2">
                    <a:lumMod val="10000"/>
                  </a:schemeClr>
                </a:solidFill>
              </a:rPr>
              <a:t>natur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ale</a:t>
            </a:r>
            <a:r>
              <a:rPr dirty="0" err="1" smtClean="0">
                <a:solidFill>
                  <a:schemeClr val="tx2">
                    <a:lumMod val="10000"/>
                  </a:schemeClr>
                </a:solidFill>
              </a:rPr>
              <a:t>za</a:t>
            </a:r>
            <a:r>
              <a:rPr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es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dar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sabor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a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todo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lo que les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rodea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.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Es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de la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naturaleza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del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divino</a:t>
            </a: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sabor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, que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existe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en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vosotros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expandirse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por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todos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los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lados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alcanzando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a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todos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aquellos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que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están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en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medio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de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vosotros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.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Esta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es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la gran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razón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por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lo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cual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la Providencia de Dios se ha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mezclado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con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otros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hombres, de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manera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que la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gracia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, sea </a:t>
            </a:r>
            <a:r>
              <a:rPr lang="en-US" dirty="0" err="1">
                <a:solidFill>
                  <a:schemeClr val="tx2">
                    <a:lumMod val="10000"/>
                  </a:schemeClr>
                </a:solidFill>
              </a:rPr>
              <a:t>c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ual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sea, que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hayas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recibido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de parte de Dios,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puedan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ser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comunicadas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por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medio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de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vosotros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a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los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demás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hombres.</a:t>
            </a:r>
            <a:r>
              <a:rPr dirty="0" smtClean="0">
                <a:solidFill>
                  <a:schemeClr val="tx2">
                    <a:lumMod val="10000"/>
                  </a:schemeClr>
                </a:solidFill>
              </a:rPr>
              <a:t>”</a:t>
            </a:r>
            <a:r>
              <a:rPr dirty="0">
                <a:solidFill>
                  <a:schemeClr val="tx2">
                    <a:lumMod val="10000"/>
                  </a:schemeClr>
                </a:solidFill>
              </a:rPr>
              <a:t> </a:t>
            </a:r>
          </a:p>
          <a:p>
            <a:pPr marL="495300" indent="-495300" defTabSz="455675">
              <a:spcBef>
                <a:spcPts val="3200"/>
              </a:spcBef>
              <a:buBlip>
                <a:blip r:embed="rId2"/>
              </a:buBlip>
              <a:defRPr sz="2106">
                <a:solidFill>
                  <a:srgbClr val="A0978C"/>
                </a:solidFill>
              </a:defRPr>
            </a:pPr>
            <a:r>
              <a:rPr dirty="0">
                <a:solidFill>
                  <a:schemeClr val="tx2">
                    <a:lumMod val="10000"/>
                  </a:schemeClr>
                </a:solidFill>
              </a:rPr>
              <a:t>(Wesley, João. Sermões de Wesley. Volume 1. São Bernardo do Campo, SP: Imprensa Metodista. 3a. Edição. 1985. Sermão XXIV – Sobre o Sermão do Monte – Discurso IV. P. 505.)</a:t>
            </a:r>
          </a:p>
        </p:txBody>
      </p:sp>
    </p:spTree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>
            <a:spLocks noGrp="1"/>
          </p:cNvSpPr>
          <p:nvPr>
            <p:ph type="title"/>
          </p:nvPr>
        </p:nvSpPr>
        <p:spPr>
          <a:xfrm>
            <a:off x="1270000" y="469900"/>
            <a:ext cx="10464800" cy="1778149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473201">
              <a:defRPr sz="6480"/>
            </a:lvl1pPr>
          </a:lstStyle>
          <a:p>
            <a:r>
              <a:rPr lang="en-US" dirty="0" err="1" smtClean="0"/>
              <a:t>Dimensión</a:t>
            </a:r>
            <a:r>
              <a:rPr lang="en-US" dirty="0" smtClean="0"/>
              <a:t> social de la </a:t>
            </a:r>
            <a:r>
              <a:rPr lang="en-US" dirty="0" err="1" smtClean="0"/>
              <a:t>Santificación</a:t>
            </a:r>
            <a:endParaRPr dirty="0"/>
          </a:p>
        </p:txBody>
      </p:sp>
      <p:sp>
        <p:nvSpPr>
          <p:cNvPr id="272" name="Shape 272"/>
          <p:cNvSpPr>
            <a:spLocks noGrp="1"/>
          </p:cNvSpPr>
          <p:nvPr>
            <p:ph type="body" idx="1"/>
          </p:nvPr>
        </p:nvSpPr>
        <p:spPr>
          <a:xfrm>
            <a:off x="1270000" y="2400300"/>
            <a:ext cx="10464800" cy="571500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  <a:defRPr>
                <a:solidFill>
                  <a:srgbClr val="5A554C"/>
                </a:solidFill>
              </a:defRPr>
            </a:pP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Nuestra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santificación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es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misionera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pues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está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dirigida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hacia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la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santificación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del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mundo</a:t>
            </a:r>
            <a:r>
              <a:rPr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dirty="0">
                <a:solidFill>
                  <a:schemeClr val="tx2">
                    <a:lumMod val="10000"/>
                  </a:schemeClr>
                </a:solidFill>
              </a:rPr>
              <a:t>(Mt 5.14; Co 1.20).</a:t>
            </a:r>
          </a:p>
          <a:p>
            <a:pPr>
              <a:buBlip>
                <a:blip r:embed="rId2"/>
              </a:buBlip>
              <a:defRPr>
                <a:solidFill>
                  <a:srgbClr val="5A554C"/>
                </a:solidFill>
              </a:defRPr>
            </a:pP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Las personas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necesitan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ver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algo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de la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gloria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de Dios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cuando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miran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hacia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nosotros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  <a:endParaRPr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4800" b="1" spc="-144">
                <a:solidFill>
                  <a:srgbClr val="EEEEEE"/>
                </a:solidFill>
                <a:latin typeface="Superclarendon"/>
                <a:ea typeface="Superclarendon"/>
                <a:cs typeface="Superclarendon"/>
                <a:sym typeface="Superclarendon"/>
              </a:defRPr>
            </a:pPr>
            <a:r>
              <a:rPr dirty="0">
                <a:solidFill>
                  <a:schemeClr val="tx2">
                    <a:lumMod val="10000"/>
                  </a:schemeClr>
                </a:solidFill>
              </a:rPr>
              <a:t>Escatologia, </a:t>
            </a:r>
          </a:p>
          <a:p>
            <a:pPr>
              <a:defRPr sz="4800" b="1" spc="-144">
                <a:solidFill>
                  <a:srgbClr val="EEEEEE"/>
                </a:solidFill>
                <a:latin typeface="Superclarendon"/>
                <a:ea typeface="Superclarendon"/>
                <a:cs typeface="Superclarendon"/>
                <a:sym typeface="Superclarendon"/>
              </a:defRPr>
            </a:pP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e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l </a:t>
            </a:r>
            <a:r>
              <a:rPr dirty="0" err="1" smtClean="0">
                <a:solidFill>
                  <a:schemeClr val="tx2">
                    <a:lumMod val="10000"/>
                  </a:schemeClr>
                </a:solidFill>
              </a:rPr>
              <a:t>Espírit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u</a:t>
            </a:r>
            <a:r>
              <a:rPr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dirty="0">
                <a:solidFill>
                  <a:schemeClr val="tx2">
                    <a:lumMod val="10000"/>
                  </a:schemeClr>
                </a:solidFill>
              </a:rPr>
              <a:t>Santo 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y</a:t>
            </a:r>
            <a:r>
              <a:rPr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la </a:t>
            </a:r>
            <a:r>
              <a:rPr dirty="0" err="1" smtClean="0">
                <a:solidFill>
                  <a:schemeClr val="tx2">
                    <a:lumMod val="10000"/>
                  </a:schemeClr>
                </a:solidFill>
              </a:rPr>
              <a:t>Mis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ión</a:t>
            </a:r>
            <a:endParaRPr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32" name="Shape 132"/>
          <p:cNvSpPr>
            <a:spLocks noGrp="1"/>
          </p:cNvSpPr>
          <p:nvPr>
            <p:ph type="body" idx="1"/>
          </p:nvPr>
        </p:nvSpPr>
        <p:spPr>
          <a:xfrm>
            <a:off x="1270000" y="2854960"/>
            <a:ext cx="10464800" cy="57150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buBlip>
                <a:blip r:embed="rId2"/>
              </a:buBlip>
            </a:pPr>
            <a:r>
              <a:rPr lang="en-US" sz="4400" b="1" dirty="0" smtClean="0">
                <a:solidFill>
                  <a:schemeClr val="tx2">
                    <a:lumMod val="10000"/>
                  </a:schemeClr>
                </a:solidFill>
                <a:latin typeface="Al Bayan Plain" charset="-78"/>
                <a:ea typeface="Al Bayan Plain" charset="-78"/>
                <a:cs typeface="Al Bayan Plain" charset="-78"/>
              </a:rPr>
              <a:t>El </a:t>
            </a:r>
            <a:r>
              <a:rPr lang="en-US" sz="4400" b="1" dirty="0" err="1" smtClean="0">
                <a:solidFill>
                  <a:schemeClr val="tx2">
                    <a:lumMod val="10000"/>
                  </a:schemeClr>
                </a:solidFill>
                <a:latin typeface="Al Bayan Plain" charset="-78"/>
                <a:ea typeface="Al Bayan Plain" charset="-78"/>
                <a:cs typeface="Al Bayan Plain" charset="-78"/>
              </a:rPr>
              <a:t>periodo</a:t>
            </a:r>
            <a:r>
              <a:rPr lang="en-US" sz="4400" b="1" dirty="0" smtClean="0">
                <a:solidFill>
                  <a:schemeClr val="tx2">
                    <a:lumMod val="10000"/>
                  </a:schemeClr>
                </a:solidFill>
                <a:latin typeface="Al Bayan Plain" charset="-78"/>
                <a:ea typeface="Al Bayan Plain" charset="-78"/>
                <a:cs typeface="Al Bayan Plain" charset="-78"/>
              </a:rPr>
              <a:t> que </a:t>
            </a:r>
            <a:r>
              <a:rPr lang="en-US" sz="4400" b="1" dirty="0" err="1" smtClean="0">
                <a:solidFill>
                  <a:schemeClr val="tx2">
                    <a:lumMod val="10000"/>
                  </a:schemeClr>
                </a:solidFill>
                <a:latin typeface="Al Bayan Plain" charset="-78"/>
                <a:ea typeface="Al Bayan Plain" charset="-78"/>
                <a:cs typeface="Al Bayan Plain" charset="-78"/>
              </a:rPr>
              <a:t>va</a:t>
            </a:r>
            <a:r>
              <a:rPr lang="en-US" sz="4400" b="1" dirty="0" smtClean="0">
                <a:solidFill>
                  <a:schemeClr val="tx2">
                    <a:lumMod val="10000"/>
                  </a:schemeClr>
                </a:solidFill>
                <a:latin typeface="Al Bayan Plain" charset="-78"/>
                <a:ea typeface="Al Bayan Plain" charset="-78"/>
                <a:cs typeface="Al Bayan Plain" charset="-78"/>
              </a:rPr>
              <a:t> </a:t>
            </a:r>
            <a:r>
              <a:rPr lang="en-US" sz="4400" b="1" dirty="0" err="1" smtClean="0">
                <a:solidFill>
                  <a:schemeClr val="tx2">
                    <a:lumMod val="10000"/>
                  </a:schemeClr>
                </a:solidFill>
                <a:latin typeface="Al Bayan Plain" charset="-78"/>
                <a:ea typeface="Al Bayan Plain" charset="-78"/>
                <a:cs typeface="Al Bayan Plain" charset="-78"/>
              </a:rPr>
              <a:t>desde</a:t>
            </a:r>
            <a:r>
              <a:rPr lang="en-US" sz="4400" b="1" dirty="0" smtClean="0">
                <a:solidFill>
                  <a:schemeClr val="tx2">
                    <a:lumMod val="10000"/>
                  </a:schemeClr>
                </a:solidFill>
                <a:latin typeface="Al Bayan Plain" charset="-78"/>
                <a:ea typeface="Al Bayan Plain" charset="-78"/>
                <a:cs typeface="Al Bayan Plain" charset="-78"/>
              </a:rPr>
              <a:t> la </a:t>
            </a:r>
            <a:r>
              <a:rPr lang="en-US" sz="4400" b="1" dirty="0" err="1" smtClean="0">
                <a:solidFill>
                  <a:schemeClr val="tx2">
                    <a:lumMod val="10000"/>
                  </a:schemeClr>
                </a:solidFill>
                <a:latin typeface="Al Bayan Plain" charset="-78"/>
                <a:ea typeface="Al Bayan Plain" charset="-78"/>
                <a:cs typeface="Al Bayan Plain" charset="-78"/>
              </a:rPr>
              <a:t>ascención</a:t>
            </a:r>
            <a:r>
              <a:rPr lang="en-US" sz="4400" b="1" dirty="0" smtClean="0">
                <a:solidFill>
                  <a:schemeClr val="tx2">
                    <a:lumMod val="10000"/>
                  </a:schemeClr>
                </a:solidFill>
                <a:latin typeface="Al Bayan Plain" charset="-78"/>
                <a:ea typeface="Al Bayan Plain" charset="-78"/>
                <a:cs typeface="Al Bayan Plain" charset="-78"/>
              </a:rPr>
              <a:t> de </a:t>
            </a:r>
            <a:r>
              <a:rPr lang="en-US" sz="4400" b="1" dirty="0" err="1" smtClean="0">
                <a:solidFill>
                  <a:schemeClr val="tx2">
                    <a:lumMod val="10000"/>
                  </a:schemeClr>
                </a:solidFill>
                <a:latin typeface="Al Bayan Plain" charset="-78"/>
                <a:ea typeface="Al Bayan Plain" charset="-78"/>
                <a:cs typeface="Al Bayan Plain" charset="-78"/>
              </a:rPr>
              <a:t>Jesús</a:t>
            </a:r>
            <a:r>
              <a:rPr lang="en-US" sz="4400" b="1" dirty="0" smtClean="0">
                <a:solidFill>
                  <a:schemeClr val="tx2">
                    <a:lumMod val="10000"/>
                  </a:schemeClr>
                </a:solidFill>
                <a:latin typeface="Al Bayan Plain" charset="-78"/>
                <a:ea typeface="Al Bayan Plain" charset="-78"/>
                <a:cs typeface="Al Bayan Plain" charset="-78"/>
              </a:rPr>
              <a:t> </a:t>
            </a:r>
            <a:r>
              <a:rPr lang="en-US" sz="4400" b="1" dirty="0" smtClean="0">
                <a:solidFill>
                  <a:schemeClr val="tx2">
                    <a:lumMod val="10000"/>
                  </a:schemeClr>
                </a:solidFill>
                <a:latin typeface="Al Bayan Plain" charset="-78"/>
                <a:ea typeface="Al Bayan Plain" charset="-78"/>
                <a:cs typeface="Al Bayan Plain" charset="-78"/>
              </a:rPr>
              <a:t>hasta </a:t>
            </a:r>
            <a:r>
              <a:rPr lang="en-US" sz="4400" b="1" dirty="0" err="1" smtClean="0">
                <a:solidFill>
                  <a:schemeClr val="tx2">
                    <a:lumMod val="10000"/>
                  </a:schemeClr>
                </a:solidFill>
                <a:latin typeface="Al Bayan Plain" charset="-78"/>
                <a:ea typeface="Al Bayan Plain" charset="-78"/>
                <a:cs typeface="Al Bayan Plain" charset="-78"/>
              </a:rPr>
              <a:t>su</a:t>
            </a:r>
            <a:r>
              <a:rPr lang="en-US" sz="4400" b="1" dirty="0" smtClean="0">
                <a:solidFill>
                  <a:schemeClr val="tx2">
                    <a:lumMod val="10000"/>
                  </a:schemeClr>
                </a:solidFill>
                <a:latin typeface="Al Bayan Plain" charset="-78"/>
                <a:ea typeface="Al Bayan Plain" charset="-78"/>
                <a:cs typeface="Al Bayan Plain" charset="-78"/>
              </a:rPr>
              <a:t> </a:t>
            </a:r>
            <a:r>
              <a:rPr lang="en-US" sz="4400" b="1" dirty="0" err="1" smtClean="0">
                <a:solidFill>
                  <a:schemeClr val="tx2">
                    <a:lumMod val="10000"/>
                  </a:schemeClr>
                </a:solidFill>
                <a:latin typeface="Al Bayan Plain" charset="-78"/>
                <a:ea typeface="Al Bayan Plain" charset="-78"/>
                <a:cs typeface="Al Bayan Plain" charset="-78"/>
              </a:rPr>
              <a:t>regreso</a:t>
            </a:r>
            <a:r>
              <a:rPr lang="en-US" sz="4400" b="1" dirty="0" smtClean="0">
                <a:solidFill>
                  <a:schemeClr val="tx2">
                    <a:lumMod val="10000"/>
                  </a:schemeClr>
                </a:solidFill>
                <a:latin typeface="Al Bayan Plain" charset="-78"/>
                <a:ea typeface="Al Bayan Plain" charset="-78"/>
                <a:cs typeface="Al Bayan Plain" charset="-78"/>
              </a:rPr>
              <a:t>, </a:t>
            </a:r>
            <a:r>
              <a:rPr lang="en-US" sz="4400" b="1" dirty="0" err="1" smtClean="0">
                <a:solidFill>
                  <a:schemeClr val="tx2">
                    <a:lumMod val="10000"/>
                  </a:schemeClr>
                </a:solidFill>
                <a:latin typeface="Al Bayan Plain" charset="-78"/>
                <a:ea typeface="Al Bayan Plain" charset="-78"/>
                <a:cs typeface="Al Bayan Plain" charset="-78"/>
              </a:rPr>
              <a:t>debe</a:t>
            </a:r>
            <a:r>
              <a:rPr lang="en-US" sz="4400" b="1" dirty="0" smtClean="0">
                <a:solidFill>
                  <a:schemeClr val="tx2">
                    <a:lumMod val="10000"/>
                  </a:schemeClr>
                </a:solidFill>
                <a:latin typeface="Al Bayan Plain" charset="-78"/>
                <a:ea typeface="Al Bayan Plain" charset="-78"/>
                <a:cs typeface="Al Bayan Plain" charset="-78"/>
              </a:rPr>
              <a:t> </a:t>
            </a:r>
            <a:r>
              <a:rPr lang="en-US" sz="4400" b="1" dirty="0" err="1" smtClean="0">
                <a:solidFill>
                  <a:schemeClr val="tx2">
                    <a:lumMod val="10000"/>
                  </a:schemeClr>
                </a:solidFill>
                <a:latin typeface="Al Bayan Plain" charset="-78"/>
                <a:ea typeface="Al Bayan Plain" charset="-78"/>
                <a:cs typeface="Al Bayan Plain" charset="-78"/>
              </a:rPr>
              <a:t>ser</a:t>
            </a:r>
            <a:r>
              <a:rPr lang="en-US" sz="4400" b="1" dirty="0" smtClean="0">
                <a:solidFill>
                  <a:schemeClr val="tx2">
                    <a:lumMod val="10000"/>
                  </a:schemeClr>
                </a:solidFill>
                <a:latin typeface="Al Bayan Plain" charset="-78"/>
                <a:ea typeface="Al Bayan Plain" charset="-78"/>
                <a:cs typeface="Al Bayan Plain" charset="-78"/>
              </a:rPr>
              <a:t> </a:t>
            </a:r>
            <a:r>
              <a:rPr lang="en-US" sz="4400" b="1" dirty="0" err="1" smtClean="0">
                <a:solidFill>
                  <a:schemeClr val="tx2">
                    <a:lumMod val="10000"/>
                  </a:schemeClr>
                </a:solidFill>
                <a:latin typeface="Al Bayan Plain" charset="-78"/>
                <a:ea typeface="Al Bayan Plain" charset="-78"/>
                <a:cs typeface="Al Bayan Plain" charset="-78"/>
              </a:rPr>
              <a:t>considerado</a:t>
            </a:r>
            <a:r>
              <a:rPr lang="en-US" sz="4400" b="1" dirty="0" smtClean="0">
                <a:solidFill>
                  <a:schemeClr val="tx2">
                    <a:lumMod val="10000"/>
                  </a:schemeClr>
                </a:solidFill>
                <a:latin typeface="Al Bayan Plain" charset="-78"/>
                <a:ea typeface="Al Bayan Plain" charset="-78"/>
                <a:cs typeface="Al Bayan Plain" charset="-78"/>
              </a:rPr>
              <a:t> </a:t>
            </a:r>
            <a:r>
              <a:rPr lang="en-US" sz="4400" b="1" dirty="0" err="1" smtClean="0">
                <a:solidFill>
                  <a:schemeClr val="tx2">
                    <a:lumMod val="10000"/>
                  </a:schemeClr>
                </a:solidFill>
                <a:latin typeface="Al Bayan Plain" charset="-78"/>
                <a:ea typeface="Al Bayan Plain" charset="-78"/>
                <a:cs typeface="Al Bayan Plain" charset="-78"/>
              </a:rPr>
              <a:t>como</a:t>
            </a:r>
            <a:r>
              <a:rPr lang="en-US" sz="4400" b="1" dirty="0" smtClean="0">
                <a:solidFill>
                  <a:schemeClr val="tx2">
                    <a:lumMod val="10000"/>
                  </a:schemeClr>
                </a:solidFill>
                <a:latin typeface="Al Bayan Plain" charset="-78"/>
                <a:ea typeface="Al Bayan Plain" charset="-78"/>
                <a:cs typeface="Al Bayan Plain" charset="-78"/>
              </a:rPr>
              <a:t> </a:t>
            </a:r>
            <a:r>
              <a:rPr lang="en-US" sz="4400" b="1" dirty="0" err="1" smtClean="0">
                <a:solidFill>
                  <a:schemeClr val="tx2">
                    <a:lumMod val="10000"/>
                  </a:schemeClr>
                </a:solidFill>
                <a:latin typeface="Al Bayan Plain" charset="-78"/>
                <a:ea typeface="Al Bayan Plain" charset="-78"/>
                <a:cs typeface="Al Bayan Plain" charset="-78"/>
              </a:rPr>
              <a:t>una</a:t>
            </a:r>
            <a:r>
              <a:rPr lang="en-US" sz="4400" b="1" dirty="0" smtClean="0">
                <a:solidFill>
                  <a:schemeClr val="tx2">
                    <a:lumMod val="10000"/>
                  </a:schemeClr>
                </a:solidFill>
                <a:latin typeface="Al Bayan Plain" charset="-78"/>
                <a:ea typeface="Al Bayan Plain" charset="-78"/>
                <a:cs typeface="Al Bayan Plain" charset="-78"/>
              </a:rPr>
              <a:t> </a:t>
            </a:r>
            <a:r>
              <a:rPr lang="en-US" sz="4400" b="1" dirty="0" err="1" smtClean="0">
                <a:solidFill>
                  <a:schemeClr val="tx2">
                    <a:lumMod val="10000"/>
                  </a:schemeClr>
                </a:solidFill>
                <a:latin typeface="Al Bayan Plain" charset="-78"/>
                <a:ea typeface="Al Bayan Plain" charset="-78"/>
                <a:cs typeface="Al Bayan Plain" charset="-78"/>
              </a:rPr>
              <a:t>misión</a:t>
            </a:r>
            <a:r>
              <a:rPr lang="en-US" sz="4400" b="1" dirty="0" smtClean="0">
                <a:solidFill>
                  <a:schemeClr val="tx2">
                    <a:lumMod val="10000"/>
                  </a:schemeClr>
                </a:solidFill>
                <a:latin typeface="Al Bayan Plain" charset="-78"/>
                <a:ea typeface="Al Bayan Plain" charset="-78"/>
                <a:cs typeface="Al Bayan Plain" charset="-78"/>
              </a:rPr>
              <a:t> </a:t>
            </a:r>
            <a:r>
              <a:rPr lang="en-US" sz="4400" b="1" dirty="0" smtClean="0">
                <a:solidFill>
                  <a:schemeClr val="tx2">
                    <a:lumMod val="10000"/>
                  </a:schemeClr>
                </a:solidFill>
                <a:latin typeface="Al Bayan Plain" charset="-78"/>
                <a:ea typeface="Al Bayan Plain" charset="-78"/>
                <a:cs typeface="Al Bayan Plain" charset="-78"/>
              </a:rPr>
              <a:t>del </a:t>
            </a:r>
            <a:r>
              <a:rPr lang="en-US" sz="4400" b="1" dirty="0" smtClean="0">
                <a:solidFill>
                  <a:schemeClr val="tx2">
                    <a:lumMod val="10000"/>
                  </a:schemeClr>
                </a:solidFill>
                <a:latin typeface="Al Bayan Plain" charset="-78"/>
                <a:ea typeface="Al Bayan Plain" charset="-78"/>
                <a:cs typeface="Al Bayan Plain" charset="-78"/>
              </a:rPr>
              <a:t>pueblo de Dios, que no </a:t>
            </a:r>
            <a:r>
              <a:rPr lang="en-US" sz="4400" b="1" dirty="0" err="1" smtClean="0">
                <a:solidFill>
                  <a:schemeClr val="tx2">
                    <a:lumMod val="10000"/>
                  </a:schemeClr>
                </a:solidFill>
                <a:latin typeface="Al Bayan Plain" charset="-78"/>
                <a:ea typeface="Al Bayan Plain" charset="-78"/>
                <a:cs typeface="Al Bayan Plain" charset="-78"/>
              </a:rPr>
              <a:t>puede</a:t>
            </a:r>
            <a:r>
              <a:rPr lang="en-US" sz="4400" b="1" dirty="0" smtClean="0">
                <a:solidFill>
                  <a:schemeClr val="tx2">
                    <a:lumMod val="10000"/>
                  </a:schemeClr>
                </a:solidFill>
                <a:latin typeface="Al Bayan Plain" charset="-78"/>
                <a:ea typeface="Al Bayan Plain" charset="-78"/>
                <a:cs typeface="Al Bayan Plain" charset="-78"/>
              </a:rPr>
              <a:t> </a:t>
            </a:r>
            <a:r>
              <a:rPr lang="en-US" sz="4400" b="1" dirty="0" err="1" smtClean="0">
                <a:solidFill>
                  <a:schemeClr val="tx2">
                    <a:lumMod val="10000"/>
                  </a:schemeClr>
                </a:solidFill>
                <a:latin typeface="Al Bayan Plain" charset="-78"/>
                <a:ea typeface="Al Bayan Plain" charset="-78"/>
                <a:cs typeface="Al Bayan Plain" charset="-78"/>
              </a:rPr>
              <a:t>parar</a:t>
            </a:r>
            <a:r>
              <a:rPr lang="en-US" sz="4400" b="1" dirty="0" smtClean="0">
                <a:solidFill>
                  <a:schemeClr val="tx2">
                    <a:lumMod val="10000"/>
                  </a:schemeClr>
                </a:solidFill>
                <a:latin typeface="Al Bayan Plain" charset="-78"/>
                <a:ea typeface="Al Bayan Plain" charset="-78"/>
                <a:cs typeface="Al Bayan Plain" charset="-78"/>
              </a:rPr>
              <a:t> </a:t>
            </a:r>
            <a:r>
              <a:rPr lang="en-US" sz="4400" b="1" dirty="0" err="1" smtClean="0">
                <a:solidFill>
                  <a:schemeClr val="tx2">
                    <a:lumMod val="10000"/>
                  </a:schemeClr>
                </a:solidFill>
                <a:latin typeface="Al Bayan Plain" charset="-78"/>
                <a:ea typeface="Al Bayan Plain" charset="-78"/>
                <a:cs typeface="Al Bayan Plain" charset="-78"/>
              </a:rPr>
              <a:t>sino</a:t>
            </a:r>
            <a:r>
              <a:rPr lang="en-US" sz="4400" b="1" dirty="0" smtClean="0">
                <a:solidFill>
                  <a:schemeClr val="tx2">
                    <a:lumMod val="10000"/>
                  </a:schemeClr>
                </a:solidFill>
                <a:latin typeface="Al Bayan Plain" charset="-78"/>
                <a:ea typeface="Al Bayan Plain" charset="-78"/>
                <a:cs typeface="Al Bayan Plain" charset="-78"/>
              </a:rPr>
              <a:t> hasta antes </a:t>
            </a:r>
            <a:r>
              <a:rPr lang="en-US" sz="4400" b="1" dirty="0" smtClean="0">
                <a:solidFill>
                  <a:schemeClr val="tx2">
                    <a:lumMod val="10000"/>
                  </a:schemeClr>
                </a:solidFill>
                <a:latin typeface="Al Bayan Plain" charset="-78"/>
                <a:ea typeface="Al Bayan Plain" charset="-78"/>
                <a:cs typeface="Al Bayan Plain" charset="-78"/>
              </a:rPr>
              <a:t>del fin.</a:t>
            </a:r>
          </a:p>
          <a:p>
            <a:pPr>
              <a:buBlip>
                <a:blip r:embed="rId2"/>
              </a:buBlip>
            </a:pPr>
            <a:r>
              <a:rPr sz="4400" b="1" dirty="0" smtClean="0">
                <a:solidFill>
                  <a:schemeClr val="tx2">
                    <a:lumMod val="10000"/>
                  </a:schemeClr>
                </a:solidFill>
                <a:latin typeface="Al Bayan Plain" charset="-78"/>
                <a:ea typeface="Al Bayan Plain" charset="-78"/>
                <a:cs typeface="Al Bayan Plain" charset="-78"/>
              </a:rPr>
              <a:t>“… </a:t>
            </a:r>
            <a:r>
              <a:rPr lang="en-US" sz="4400" b="1" dirty="0" smtClean="0">
                <a:solidFill>
                  <a:schemeClr val="tx2">
                    <a:lumMod val="10000"/>
                  </a:schemeClr>
                </a:solidFill>
                <a:latin typeface="Al Bayan Plain" charset="-78"/>
                <a:ea typeface="Al Bayan Plain" charset="-78"/>
                <a:cs typeface="Al Bayan Plain" charset="-78"/>
              </a:rPr>
              <a:t>es necesario que primero el evangelio sea predicado en todas las naciones</a:t>
            </a:r>
            <a:r>
              <a:rPr sz="4400" b="1" dirty="0" smtClean="0">
                <a:solidFill>
                  <a:schemeClr val="tx2">
                    <a:lumMod val="10000"/>
                  </a:schemeClr>
                </a:solidFill>
                <a:latin typeface="Al Bayan Plain" charset="-78"/>
                <a:ea typeface="Al Bayan Plain" charset="-78"/>
                <a:cs typeface="Al Bayan Plain" charset="-78"/>
              </a:rPr>
              <a:t>”. </a:t>
            </a:r>
            <a:r>
              <a:rPr sz="4400" b="1" dirty="0">
                <a:solidFill>
                  <a:schemeClr val="tx2">
                    <a:lumMod val="10000"/>
                  </a:schemeClr>
                </a:solidFill>
                <a:latin typeface="Al Bayan Plain" charset="-78"/>
                <a:ea typeface="Al Bayan Plain" charset="-78"/>
                <a:cs typeface="Al Bayan Plain" charset="-78"/>
              </a:rPr>
              <a:t>(</a:t>
            </a:r>
            <a:r>
              <a:rPr sz="4400" b="1" dirty="0" smtClean="0">
                <a:solidFill>
                  <a:schemeClr val="tx2">
                    <a:lumMod val="10000"/>
                  </a:schemeClr>
                </a:solidFill>
                <a:latin typeface="Al Bayan Plain" charset="-78"/>
                <a:ea typeface="Al Bayan Plain" charset="-78"/>
                <a:cs typeface="Al Bayan Plain" charset="-78"/>
              </a:rPr>
              <a:t>M</a:t>
            </a:r>
            <a:r>
              <a:rPr lang="en-US" sz="4400" b="1" dirty="0" smtClean="0">
                <a:solidFill>
                  <a:schemeClr val="tx2">
                    <a:lumMod val="10000"/>
                  </a:schemeClr>
                </a:solidFill>
                <a:latin typeface="Al Bayan Plain" charset="-78"/>
                <a:ea typeface="Al Bayan Plain" charset="-78"/>
                <a:cs typeface="Al Bayan Plain" charset="-78"/>
              </a:rPr>
              <a:t>ar</a:t>
            </a:r>
            <a:r>
              <a:rPr sz="4400" b="1" dirty="0" smtClean="0">
                <a:solidFill>
                  <a:schemeClr val="tx2">
                    <a:lumMod val="10000"/>
                  </a:schemeClr>
                </a:solidFill>
                <a:latin typeface="Al Bayan Plain" charset="-78"/>
                <a:ea typeface="Al Bayan Plain" charset="-78"/>
                <a:cs typeface="Al Bayan Plain" charset="-78"/>
              </a:rPr>
              <a:t>c</a:t>
            </a:r>
            <a:r>
              <a:rPr lang="en-US" sz="4400" b="1" dirty="0" smtClean="0">
                <a:solidFill>
                  <a:schemeClr val="tx2">
                    <a:lumMod val="10000"/>
                  </a:schemeClr>
                </a:solidFill>
                <a:latin typeface="Al Bayan Plain" charset="-78"/>
                <a:ea typeface="Al Bayan Plain" charset="-78"/>
                <a:cs typeface="Al Bayan Plain" charset="-78"/>
              </a:rPr>
              <a:t>os</a:t>
            </a:r>
            <a:r>
              <a:rPr sz="4400" b="1" dirty="0" smtClean="0">
                <a:solidFill>
                  <a:schemeClr val="tx2">
                    <a:lumMod val="10000"/>
                  </a:schemeClr>
                </a:solidFill>
                <a:latin typeface="Al Bayan Plain" charset="-78"/>
                <a:ea typeface="Al Bayan Plain" charset="-78"/>
                <a:cs typeface="Al Bayan Plain" charset="-78"/>
              </a:rPr>
              <a:t> </a:t>
            </a:r>
            <a:r>
              <a:rPr sz="4400" b="1" dirty="0">
                <a:solidFill>
                  <a:schemeClr val="tx2">
                    <a:lumMod val="10000"/>
                  </a:schemeClr>
                </a:solidFill>
                <a:latin typeface="Al Bayan Plain" charset="-78"/>
                <a:ea typeface="Al Bayan Plain" charset="-78"/>
                <a:cs typeface="Al Bayan Plain" charset="-78"/>
              </a:rPr>
              <a:t>13.10).</a:t>
            </a:r>
          </a:p>
        </p:txBody>
      </p:sp>
    </p:spTree>
  </p:cSld>
  <p:clrMapOvr>
    <a:masterClrMapping/>
  </p:clrMapOvr>
  <p:transition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smtClean="0"/>
              <a:t>Avivam</a:t>
            </a:r>
            <a:r>
              <a:rPr lang="en-US" dirty="0" smtClean="0"/>
              <a:t>i</a:t>
            </a:r>
            <a:r>
              <a:rPr dirty="0" smtClean="0"/>
              <a:t>ento </a:t>
            </a:r>
            <a:r>
              <a:rPr dirty="0"/>
              <a:t>Wesleyano</a:t>
            </a:r>
          </a:p>
        </p:txBody>
      </p:sp>
      <p:sp>
        <p:nvSpPr>
          <p:cNvPr id="275" name="Shape 27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539750" indent="-539750" defTabSz="496570">
              <a:spcBef>
                <a:spcPts val="3500"/>
              </a:spcBef>
              <a:buBlip>
                <a:blip r:embed="rId2"/>
              </a:buBlip>
              <a:defRPr sz="3910"/>
            </a:pPr>
            <a:r>
              <a:rPr dirty="0">
                <a:solidFill>
                  <a:schemeClr val="tx2">
                    <a:lumMod val="10000"/>
                  </a:schemeClr>
                </a:solidFill>
              </a:rPr>
              <a:t>Santificado, 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lleno del Espíritu y entusiasmado por la certeza de la salvación, Juan Wesley fue para donde el pueblo estaba.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Estableció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las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clases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para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discipulado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mayordomía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y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liderazgo</a:t>
            </a:r>
            <a:r>
              <a:rPr dirty="0" smtClean="0">
                <a:solidFill>
                  <a:schemeClr val="tx2">
                    <a:lumMod val="10000"/>
                  </a:schemeClr>
                </a:solidFill>
              </a:rPr>
              <a:t>. </a:t>
            </a:r>
            <a:endParaRPr dirty="0">
              <a:solidFill>
                <a:schemeClr val="tx2">
                  <a:lumMod val="10000"/>
                </a:schemeClr>
              </a:solidFill>
            </a:endParaRPr>
          </a:p>
          <a:p>
            <a:pPr marL="539750" indent="-539750" defTabSz="496570">
              <a:spcBef>
                <a:spcPts val="3500"/>
              </a:spcBef>
              <a:buBlip>
                <a:blip r:embed="rId2"/>
              </a:buBlip>
              <a:defRPr sz="3910"/>
            </a:pP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El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liderazgo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vino de la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gente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común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. La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predicación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no era formal de un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púlpito</a:t>
            </a:r>
            <a:r>
              <a:rPr dirty="0" smtClean="0">
                <a:solidFill>
                  <a:schemeClr val="tx2">
                    <a:lumMod val="10000"/>
                  </a:schemeClr>
                </a:solidFill>
              </a:rPr>
              <a:t>. </a:t>
            </a:r>
          </a:p>
          <a:p>
            <a:pPr marL="539750" indent="-539750" defTabSz="496570">
              <a:spcBef>
                <a:spcPts val="3500"/>
              </a:spcBef>
              <a:buBlip>
                <a:blip r:embed="rId2"/>
              </a:buBlip>
              <a:defRPr sz="3910"/>
            </a:pPr>
            <a:r>
              <a:rPr dirty="0" smtClean="0">
                <a:solidFill>
                  <a:schemeClr val="tx2">
                    <a:lumMod val="10000"/>
                  </a:schemeClr>
                </a:solidFill>
              </a:rPr>
              <a:t>C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arlo</a:t>
            </a:r>
            <a:r>
              <a:rPr dirty="0" smtClean="0">
                <a:solidFill>
                  <a:schemeClr val="tx2">
                    <a:lumMod val="10000"/>
                  </a:schemeClr>
                </a:solidFill>
              </a:rPr>
              <a:t>s Wesley f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ue el mayor compositor de himnos de la historia cristiana. Wesley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combatió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la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esclavitud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  <a:endParaRPr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smtClean="0"/>
              <a:t>Crecimento</a:t>
            </a:r>
            <a:endParaRPr dirty="0"/>
          </a:p>
        </p:txBody>
      </p:sp>
      <p:sp>
        <p:nvSpPr>
          <p:cNvPr id="278" name="Shape 27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558800" indent="-558800" defTabSz="514095">
              <a:spcBef>
                <a:spcPts val="3600"/>
              </a:spcBef>
              <a:buBlip>
                <a:blip r:embed="rId2"/>
              </a:buBlip>
              <a:defRPr sz="4048"/>
            </a:pP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La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Informalidad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y el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dinamismo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del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movimiento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wesleyano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hizo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que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una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nueva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iglesia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Metodista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creciese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en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los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Estados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Unidos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de 15,000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en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1780 a 1,360,000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en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1850.</a:t>
            </a:r>
          </a:p>
          <a:p>
            <a:pPr marL="558800" indent="-558800" defTabSz="514095">
              <a:spcBef>
                <a:spcPts val="3600"/>
              </a:spcBef>
              <a:buBlip>
                <a:blip r:embed="rId2"/>
              </a:buBlip>
              <a:defRPr sz="4048"/>
            </a:pP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Siendo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así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, en</a:t>
            </a:r>
            <a:r>
              <a:rPr dirty="0" smtClean="0">
                <a:solidFill>
                  <a:schemeClr val="tx2">
                    <a:lumMod val="10000"/>
                  </a:schemeClr>
                </a:solidFill>
              </a:rPr>
              <a:t>1850</a:t>
            </a:r>
            <a:r>
              <a:rPr dirty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la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iglesia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Metodista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se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convertía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en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la mayor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demonicación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en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el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suelo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americano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seguido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de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lejos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por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los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bautistas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con 800,000,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presbiterianos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460,000 y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anglicanos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con 200,000</a:t>
            </a:r>
            <a:r>
              <a:rPr dirty="0" smtClean="0">
                <a:solidFill>
                  <a:schemeClr val="tx2">
                    <a:lumMod val="10000"/>
                  </a:schemeClr>
                </a:solidFill>
              </a:rPr>
              <a:t>. </a:t>
            </a:r>
            <a:endParaRPr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 spd="med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estrategia</a:t>
            </a:r>
            <a:r>
              <a:rPr lang="en-US" dirty="0" smtClean="0"/>
              <a:t> </a:t>
            </a:r>
            <a:r>
              <a:rPr dirty="0" smtClean="0"/>
              <a:t>de </a:t>
            </a:r>
            <a:r>
              <a:rPr dirty="0"/>
              <a:t>Wesley</a:t>
            </a:r>
          </a:p>
        </p:txBody>
      </p:sp>
      <p:sp>
        <p:nvSpPr>
          <p:cNvPr id="281" name="Shape 281"/>
          <p:cNvSpPr>
            <a:spLocks noGrp="1"/>
          </p:cNvSpPr>
          <p:nvPr>
            <p:ph type="body" idx="1"/>
          </p:nvPr>
        </p:nvSpPr>
        <p:spPr>
          <a:xfrm>
            <a:off x="814832" y="2692400"/>
            <a:ext cx="11375136" cy="6664050"/>
          </a:xfrm>
          <a:prstGeom prst="rect">
            <a:avLst/>
          </a:prstGeom>
        </p:spPr>
        <p:txBody>
          <a:bodyPr>
            <a:noAutofit/>
          </a:bodyPr>
          <a:lstStyle/>
          <a:p>
            <a:pPr marL="406400" indent="-406400" defTabSz="373887">
              <a:spcBef>
                <a:spcPts val="2600"/>
              </a:spcBef>
              <a:buBlip>
                <a:blip r:embed="rId2"/>
              </a:buBlip>
              <a:defRPr sz="2943"/>
            </a:pPr>
            <a:r>
              <a:rPr sz="3200" dirty="0">
                <a:solidFill>
                  <a:schemeClr val="tx2">
                    <a:lumMod val="10000"/>
                  </a:schemeClr>
                </a:solidFill>
              </a:rPr>
              <a:t>Despertar </a:t>
            </a:r>
            <a:r>
              <a:rPr lang="en-US" sz="3200" dirty="0" smtClean="0">
                <a:solidFill>
                  <a:schemeClr val="tx2">
                    <a:lumMod val="10000"/>
                  </a:schemeClr>
                </a:solidFill>
              </a:rPr>
              <a:t>el sentimiento de la necesidad de conocer a Dios. “</a:t>
            </a:r>
            <a:r>
              <a:rPr lang="en-US" sz="3200" dirty="0" err="1" smtClean="0">
                <a:solidFill>
                  <a:schemeClr val="tx2">
                    <a:lumMod val="10000"/>
                  </a:schemeClr>
                </a:solidFill>
              </a:rPr>
              <a:t>Huir</a:t>
            </a:r>
            <a:r>
              <a:rPr lang="en-US" sz="3200" dirty="0" smtClean="0">
                <a:solidFill>
                  <a:schemeClr val="tx2">
                    <a:lumMod val="10000"/>
                  </a:schemeClr>
                </a:solidFill>
              </a:rPr>
              <a:t> de la </a:t>
            </a:r>
            <a:r>
              <a:rPr lang="en-US" sz="3200" dirty="0" err="1" smtClean="0">
                <a:solidFill>
                  <a:schemeClr val="tx2">
                    <a:lumMod val="10000"/>
                  </a:schemeClr>
                </a:solidFill>
              </a:rPr>
              <a:t>ira</a:t>
            </a:r>
            <a:r>
              <a:rPr lang="en-US" sz="32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10000"/>
                  </a:schemeClr>
                </a:solidFill>
              </a:rPr>
              <a:t>venidera</a:t>
            </a:r>
            <a:r>
              <a:rPr sz="3200" dirty="0" smtClean="0">
                <a:solidFill>
                  <a:schemeClr val="tx2">
                    <a:lumMod val="10000"/>
                  </a:schemeClr>
                </a:solidFill>
              </a:rPr>
              <a:t>”. </a:t>
            </a:r>
            <a:endParaRPr sz="3200" dirty="0">
              <a:solidFill>
                <a:schemeClr val="tx2">
                  <a:lumMod val="10000"/>
                </a:schemeClr>
              </a:solidFill>
            </a:endParaRPr>
          </a:p>
          <a:p>
            <a:pPr marL="406400" indent="-406400" defTabSz="373887">
              <a:spcBef>
                <a:spcPts val="2600"/>
              </a:spcBef>
              <a:buBlip>
                <a:blip r:embed="rId2"/>
              </a:buBlip>
              <a:defRPr sz="2943"/>
            </a:pPr>
            <a:r>
              <a:rPr sz="3200" dirty="0" smtClean="0">
                <a:solidFill>
                  <a:schemeClr val="tx2">
                    <a:lumMod val="10000"/>
                  </a:schemeClr>
                </a:solidFill>
              </a:rPr>
              <a:t>Necesidad de u</a:t>
            </a:r>
            <a:r>
              <a:rPr lang="en-US" sz="3200" dirty="0" smtClean="0">
                <a:solidFill>
                  <a:schemeClr val="tx2">
                    <a:lumMod val="10000"/>
                  </a:schemeClr>
                </a:solidFill>
              </a:rPr>
              <a:t>n</a:t>
            </a:r>
            <a:r>
              <a:rPr sz="3200" dirty="0" smtClean="0">
                <a:solidFill>
                  <a:schemeClr val="tx2">
                    <a:lumMod val="10000"/>
                  </a:schemeClr>
                </a:solidFill>
              </a:rPr>
              <a:t>a sociedad bíblica. </a:t>
            </a:r>
            <a:endParaRPr sz="3200" dirty="0">
              <a:solidFill>
                <a:schemeClr val="tx2">
                  <a:lumMod val="10000"/>
                </a:schemeClr>
              </a:solidFill>
            </a:endParaRPr>
          </a:p>
          <a:p>
            <a:pPr marL="406400" indent="-406400" defTabSz="373887">
              <a:spcBef>
                <a:spcPts val="2600"/>
              </a:spcBef>
              <a:buBlip>
                <a:blip r:embed="rId2"/>
              </a:buBlip>
              <a:defRPr sz="2943"/>
            </a:pPr>
            <a:r>
              <a:rPr lang="en-US" sz="3200" dirty="0" err="1" smtClean="0">
                <a:solidFill>
                  <a:schemeClr val="tx2">
                    <a:lumMod val="10000"/>
                  </a:schemeClr>
                </a:solidFill>
              </a:rPr>
              <a:t>Predicaba</a:t>
            </a:r>
            <a:r>
              <a:rPr lang="en-US" sz="32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10000"/>
                  </a:schemeClr>
                </a:solidFill>
              </a:rPr>
              <a:t>en</a:t>
            </a:r>
            <a:r>
              <a:rPr lang="en-US" sz="32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sz="3200" dirty="0" err="1" smtClean="0">
                <a:solidFill>
                  <a:schemeClr val="tx2">
                    <a:lumMod val="10000"/>
                  </a:schemeClr>
                </a:solidFill>
              </a:rPr>
              <a:t>todo</a:t>
            </a:r>
            <a:r>
              <a:rPr sz="32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sz="3200" dirty="0">
                <a:solidFill>
                  <a:schemeClr val="tx2">
                    <a:lumMod val="10000"/>
                  </a:schemeClr>
                </a:solidFill>
              </a:rPr>
              <a:t>lugar, a toda hora, </a:t>
            </a:r>
            <a:r>
              <a:rPr lang="en-US" sz="3200" dirty="0" smtClean="0">
                <a:solidFill>
                  <a:schemeClr val="tx2">
                    <a:lumMod val="10000"/>
                  </a:schemeClr>
                </a:solidFill>
              </a:rPr>
              <a:t>de </a:t>
            </a:r>
            <a:r>
              <a:rPr sz="3200" dirty="0" smtClean="0">
                <a:solidFill>
                  <a:schemeClr val="tx2">
                    <a:lumMod val="10000"/>
                  </a:schemeClr>
                </a:solidFill>
              </a:rPr>
              <a:t>3 </a:t>
            </a:r>
            <a:r>
              <a:rPr sz="3200" dirty="0">
                <a:solidFill>
                  <a:schemeClr val="tx2">
                    <a:lumMod val="10000"/>
                  </a:schemeClr>
                </a:solidFill>
              </a:rPr>
              <a:t>a 4 </a:t>
            </a:r>
            <a:r>
              <a:rPr sz="3200" dirty="0" err="1" smtClean="0">
                <a:solidFill>
                  <a:schemeClr val="tx2">
                    <a:lumMod val="10000"/>
                  </a:schemeClr>
                </a:solidFill>
              </a:rPr>
              <a:t>ve</a:t>
            </a:r>
            <a:r>
              <a:rPr lang="en-US" sz="3200" dirty="0" err="1" smtClean="0">
                <a:solidFill>
                  <a:schemeClr val="tx2">
                    <a:lumMod val="10000"/>
                  </a:schemeClr>
                </a:solidFill>
              </a:rPr>
              <a:t>c</a:t>
            </a:r>
            <a:r>
              <a:rPr sz="3200" dirty="0" err="1" smtClean="0">
                <a:solidFill>
                  <a:schemeClr val="tx2">
                    <a:lumMod val="10000"/>
                  </a:schemeClr>
                </a:solidFill>
              </a:rPr>
              <a:t>es</a:t>
            </a:r>
            <a:r>
              <a:rPr sz="32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sz="3200" dirty="0" err="1">
                <a:solidFill>
                  <a:schemeClr val="tx2">
                    <a:lumMod val="10000"/>
                  </a:schemeClr>
                </a:solidFill>
              </a:rPr>
              <a:t>por</a:t>
            </a:r>
            <a:r>
              <a:rPr sz="32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sz="3200" dirty="0" err="1" smtClean="0">
                <a:solidFill>
                  <a:schemeClr val="tx2">
                    <a:lumMod val="10000"/>
                  </a:schemeClr>
                </a:solidFill>
              </a:rPr>
              <a:t>d</a:t>
            </a:r>
            <a:r>
              <a:rPr lang="en-US" sz="3200" dirty="0" err="1" smtClean="0">
                <a:solidFill>
                  <a:schemeClr val="tx2">
                    <a:lumMod val="10000"/>
                  </a:schemeClr>
                </a:solidFill>
              </a:rPr>
              <a:t>í</a:t>
            </a:r>
            <a:r>
              <a:rPr sz="3200" dirty="0" err="1" smtClean="0">
                <a:solidFill>
                  <a:schemeClr val="tx2">
                    <a:lumMod val="10000"/>
                  </a:schemeClr>
                </a:solidFill>
              </a:rPr>
              <a:t>a</a:t>
            </a:r>
            <a:r>
              <a:rPr sz="3200" dirty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sz="3200" dirty="0" smtClean="0">
                <a:solidFill>
                  <a:schemeClr val="tx2">
                    <a:lumMod val="10000"/>
                  </a:schemeClr>
                </a:solidFill>
              </a:rPr>
              <a:t>a</a:t>
            </a:r>
            <a:r>
              <a:rPr lang="en-US" sz="32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10000"/>
                  </a:schemeClr>
                </a:solidFill>
              </a:rPr>
              <a:t>los</a:t>
            </a:r>
            <a:r>
              <a:rPr sz="32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sz="3200" dirty="0" err="1" smtClean="0">
                <a:solidFill>
                  <a:schemeClr val="tx2">
                    <a:lumMod val="10000"/>
                  </a:schemeClr>
                </a:solidFill>
              </a:rPr>
              <a:t>mineros</a:t>
            </a:r>
            <a:r>
              <a:rPr sz="32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200" dirty="0" smtClean="0">
                <a:solidFill>
                  <a:schemeClr val="tx2">
                    <a:lumMod val="10000"/>
                  </a:schemeClr>
                </a:solidFill>
              </a:rPr>
              <a:t>y</a:t>
            </a:r>
            <a:r>
              <a:rPr sz="32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sz="3200" dirty="0">
                <a:solidFill>
                  <a:schemeClr val="tx2">
                    <a:lumMod val="10000"/>
                  </a:schemeClr>
                </a:solidFill>
              </a:rPr>
              <a:t>pobres, a </a:t>
            </a:r>
            <a:r>
              <a:rPr sz="3200" dirty="0" err="1">
                <a:solidFill>
                  <a:schemeClr val="tx2">
                    <a:lumMod val="10000"/>
                  </a:schemeClr>
                </a:solidFill>
              </a:rPr>
              <a:t>todas</a:t>
            </a:r>
            <a:r>
              <a:rPr sz="32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200" dirty="0" smtClean="0">
                <a:solidFill>
                  <a:schemeClr val="tx2">
                    <a:lumMod val="10000"/>
                  </a:schemeClr>
                </a:solidFill>
              </a:rPr>
              <a:t>las personas</a:t>
            </a:r>
            <a:r>
              <a:rPr sz="3200" dirty="0" smtClean="0">
                <a:solidFill>
                  <a:schemeClr val="tx2">
                    <a:lumMod val="10000"/>
                  </a:schemeClr>
                </a:solidFill>
              </a:rPr>
              <a:t>. </a:t>
            </a:r>
            <a:endParaRPr sz="3200" dirty="0">
              <a:solidFill>
                <a:schemeClr val="tx2">
                  <a:lumMod val="10000"/>
                </a:schemeClr>
              </a:solidFill>
            </a:endParaRPr>
          </a:p>
          <a:p>
            <a:pPr marL="406400" indent="-406400" defTabSz="373887">
              <a:spcBef>
                <a:spcPts val="2600"/>
              </a:spcBef>
              <a:buBlip>
                <a:blip r:embed="rId2"/>
              </a:buBlip>
              <a:defRPr sz="2943"/>
            </a:pPr>
            <a:r>
              <a:rPr lang="en-US" sz="3200" dirty="0" err="1" smtClean="0">
                <a:solidFill>
                  <a:schemeClr val="tx2">
                    <a:lumMod val="10000"/>
                  </a:schemeClr>
                </a:solidFill>
              </a:rPr>
              <a:t>En</a:t>
            </a:r>
            <a:r>
              <a:rPr lang="en-US" sz="32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10000"/>
                  </a:schemeClr>
                </a:solidFill>
              </a:rPr>
              <a:t>donde</a:t>
            </a:r>
            <a:r>
              <a:rPr lang="en-US" sz="32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10000"/>
                  </a:schemeClr>
                </a:solidFill>
              </a:rPr>
              <a:t>había</a:t>
            </a:r>
            <a:r>
              <a:rPr lang="en-US" sz="32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10000"/>
                  </a:schemeClr>
                </a:solidFill>
              </a:rPr>
              <a:t>gente</a:t>
            </a:r>
            <a:r>
              <a:rPr lang="en-US" sz="3200" dirty="0" smtClean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3200" dirty="0" err="1" smtClean="0">
                <a:solidFill>
                  <a:schemeClr val="tx2">
                    <a:lumMod val="10000"/>
                  </a:schemeClr>
                </a:solidFill>
              </a:rPr>
              <a:t>él</a:t>
            </a:r>
            <a:r>
              <a:rPr lang="en-US" sz="32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10000"/>
                  </a:schemeClr>
                </a:solidFill>
              </a:rPr>
              <a:t>enviaba</a:t>
            </a:r>
            <a:r>
              <a:rPr lang="en-US" sz="3200" dirty="0" smtClean="0">
                <a:solidFill>
                  <a:schemeClr val="tx2">
                    <a:lumMod val="10000"/>
                  </a:schemeClr>
                </a:solidFill>
              </a:rPr>
              <a:t> de </a:t>
            </a:r>
            <a:r>
              <a:rPr lang="en-US" sz="3200" dirty="0" err="1" smtClean="0">
                <a:solidFill>
                  <a:schemeClr val="tx2">
                    <a:lumMod val="10000"/>
                  </a:schemeClr>
                </a:solidFill>
              </a:rPr>
              <a:t>sus</a:t>
            </a:r>
            <a:r>
              <a:rPr lang="en-US" sz="32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10000"/>
                  </a:schemeClr>
                </a:solidFill>
              </a:rPr>
              <a:t>predicadores</a:t>
            </a:r>
            <a:r>
              <a:rPr lang="en-US" sz="3200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  <a:endParaRPr sz="3200" dirty="0">
              <a:solidFill>
                <a:schemeClr val="tx2">
                  <a:lumMod val="10000"/>
                </a:schemeClr>
              </a:solidFill>
            </a:endParaRPr>
          </a:p>
          <a:p>
            <a:pPr marL="406400" indent="-406400" defTabSz="373887">
              <a:spcBef>
                <a:spcPts val="2600"/>
              </a:spcBef>
              <a:buBlip>
                <a:blip r:embed="rId2"/>
              </a:buBlip>
              <a:defRPr sz="2943"/>
            </a:pPr>
            <a:r>
              <a:rPr lang="en-US" sz="3200" dirty="0" err="1" smtClean="0">
                <a:solidFill>
                  <a:schemeClr val="tx2">
                    <a:lumMod val="10000"/>
                  </a:schemeClr>
                </a:solidFill>
              </a:rPr>
              <a:t>Algo</a:t>
            </a:r>
            <a:r>
              <a:rPr lang="en-US" sz="32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10000"/>
                  </a:schemeClr>
                </a:solidFill>
              </a:rPr>
              <a:t>muy</a:t>
            </a:r>
            <a:r>
              <a:rPr lang="en-US" sz="32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10000"/>
                  </a:schemeClr>
                </a:solidFill>
              </a:rPr>
              <a:t>común</a:t>
            </a:r>
            <a:r>
              <a:rPr lang="en-US" sz="32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10000"/>
                  </a:schemeClr>
                </a:solidFill>
              </a:rPr>
              <a:t>en</a:t>
            </a:r>
            <a:r>
              <a:rPr lang="en-US" sz="3200" dirty="0" smtClean="0">
                <a:solidFill>
                  <a:schemeClr val="tx2">
                    <a:lumMod val="10000"/>
                  </a:schemeClr>
                </a:solidFill>
              </a:rPr>
              <a:t> la </a:t>
            </a:r>
            <a:r>
              <a:rPr lang="en-US" sz="3200" dirty="0" err="1" smtClean="0">
                <a:solidFill>
                  <a:schemeClr val="tx2">
                    <a:lumMod val="10000"/>
                  </a:schemeClr>
                </a:solidFill>
              </a:rPr>
              <a:t>época</a:t>
            </a:r>
            <a:r>
              <a:rPr lang="en-US" sz="3200" dirty="0" smtClean="0">
                <a:solidFill>
                  <a:schemeClr val="tx2">
                    <a:lumMod val="10000"/>
                  </a:schemeClr>
                </a:solidFill>
              </a:rPr>
              <a:t>, las </a:t>
            </a:r>
            <a:r>
              <a:rPr lang="en-US" sz="3200" dirty="0" err="1" smtClean="0">
                <a:solidFill>
                  <a:schemeClr val="tx2">
                    <a:lumMod val="10000"/>
                  </a:schemeClr>
                </a:solidFill>
              </a:rPr>
              <a:t>predicaciones</a:t>
            </a:r>
            <a:r>
              <a:rPr lang="en-US" sz="3200" dirty="0" smtClean="0">
                <a:solidFill>
                  <a:schemeClr val="tx2">
                    <a:lumMod val="10000"/>
                  </a:schemeClr>
                </a:solidFill>
              </a:rPr>
              <a:t> se </a:t>
            </a:r>
            <a:r>
              <a:rPr lang="en-US" sz="3200" dirty="0" err="1" smtClean="0">
                <a:solidFill>
                  <a:schemeClr val="tx2">
                    <a:lumMod val="10000"/>
                  </a:schemeClr>
                </a:solidFill>
              </a:rPr>
              <a:t>daban</a:t>
            </a:r>
            <a:r>
              <a:rPr lang="en-US" sz="32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10000"/>
                  </a:schemeClr>
                </a:solidFill>
              </a:rPr>
              <a:t>sólo</a:t>
            </a:r>
            <a:r>
              <a:rPr lang="en-US" sz="32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10000"/>
                  </a:schemeClr>
                </a:solidFill>
              </a:rPr>
              <a:t>dentro</a:t>
            </a:r>
            <a:r>
              <a:rPr lang="en-US" sz="3200" dirty="0" smtClean="0">
                <a:solidFill>
                  <a:schemeClr val="tx2">
                    <a:lumMod val="10000"/>
                  </a:schemeClr>
                </a:solidFill>
              </a:rPr>
              <a:t> de las </a:t>
            </a:r>
            <a:r>
              <a:rPr lang="en-US" sz="3200" dirty="0" err="1" smtClean="0">
                <a:solidFill>
                  <a:schemeClr val="tx2">
                    <a:lumMod val="10000"/>
                  </a:schemeClr>
                </a:solidFill>
              </a:rPr>
              <a:t>iglesias</a:t>
            </a:r>
            <a:r>
              <a:rPr lang="en-US" sz="3200" dirty="0" smtClean="0">
                <a:solidFill>
                  <a:schemeClr val="tx2">
                    <a:lumMod val="10000"/>
                  </a:schemeClr>
                </a:solidFill>
              </a:rPr>
              <a:t>. </a:t>
            </a:r>
            <a:r>
              <a:rPr lang="en-US" sz="3200" dirty="0" err="1" smtClean="0">
                <a:solidFill>
                  <a:schemeClr val="tx2">
                    <a:lumMod val="10000"/>
                  </a:schemeClr>
                </a:solidFill>
              </a:rPr>
              <a:t>Quien</a:t>
            </a:r>
            <a:r>
              <a:rPr lang="en-US" sz="32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10000"/>
                  </a:schemeClr>
                </a:solidFill>
              </a:rPr>
              <a:t>mostraba</a:t>
            </a:r>
            <a:r>
              <a:rPr lang="en-US" sz="32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10000"/>
                  </a:schemeClr>
                </a:solidFill>
              </a:rPr>
              <a:t>interés</a:t>
            </a:r>
            <a:r>
              <a:rPr lang="en-US" sz="32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10000"/>
                  </a:schemeClr>
                </a:solidFill>
              </a:rPr>
              <a:t>en</a:t>
            </a:r>
            <a:r>
              <a:rPr lang="en-US" sz="32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10000"/>
                  </a:schemeClr>
                </a:solidFill>
              </a:rPr>
              <a:t>ser</a:t>
            </a:r>
            <a:r>
              <a:rPr lang="en-US" sz="32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10000"/>
                  </a:schemeClr>
                </a:solidFill>
              </a:rPr>
              <a:t>despertado</a:t>
            </a:r>
            <a:r>
              <a:rPr lang="en-US" sz="3200" dirty="0" smtClean="0">
                <a:solidFill>
                  <a:schemeClr val="tx2">
                    <a:lumMod val="10000"/>
                  </a:schemeClr>
                </a:solidFill>
              </a:rPr>
              <a:t>, era </a:t>
            </a:r>
            <a:r>
              <a:rPr lang="en-US" sz="3200" dirty="0" err="1" smtClean="0">
                <a:solidFill>
                  <a:schemeClr val="tx2">
                    <a:lumMod val="10000"/>
                  </a:schemeClr>
                </a:solidFill>
              </a:rPr>
              <a:t>invitado</a:t>
            </a:r>
            <a:r>
              <a:rPr lang="en-US" sz="3200" dirty="0" smtClean="0">
                <a:solidFill>
                  <a:schemeClr val="tx2">
                    <a:lumMod val="10000"/>
                  </a:schemeClr>
                </a:solidFill>
              </a:rPr>
              <a:t> a </a:t>
            </a:r>
            <a:r>
              <a:rPr lang="en-US" sz="3200" dirty="0" err="1" smtClean="0">
                <a:solidFill>
                  <a:schemeClr val="tx2">
                    <a:lumMod val="10000"/>
                  </a:schemeClr>
                </a:solidFill>
              </a:rPr>
              <a:t>ser</a:t>
            </a:r>
            <a:r>
              <a:rPr lang="en-US" sz="3200" dirty="0" smtClean="0">
                <a:solidFill>
                  <a:schemeClr val="tx2">
                    <a:lumMod val="10000"/>
                  </a:schemeClr>
                </a:solidFill>
              </a:rPr>
              <a:t> parte de </a:t>
            </a:r>
            <a:r>
              <a:rPr lang="en-US" sz="3200" dirty="0" err="1" smtClean="0">
                <a:solidFill>
                  <a:schemeClr val="tx2">
                    <a:lumMod val="10000"/>
                  </a:schemeClr>
                </a:solidFill>
              </a:rPr>
              <a:t>una</a:t>
            </a:r>
            <a:r>
              <a:rPr lang="en-US" sz="32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10000"/>
                  </a:schemeClr>
                </a:solidFill>
              </a:rPr>
              <a:t>clase</a:t>
            </a:r>
            <a:r>
              <a:rPr lang="en-US" sz="3200" dirty="0" smtClean="0">
                <a:solidFill>
                  <a:schemeClr val="tx2">
                    <a:lumMod val="10000"/>
                  </a:schemeClr>
                </a:solidFill>
              </a:rPr>
              <a:t> de 12 personas con </a:t>
            </a:r>
            <a:r>
              <a:rPr lang="en-US" sz="3200" dirty="0" err="1" smtClean="0">
                <a:solidFill>
                  <a:schemeClr val="tx2">
                    <a:lumMod val="10000"/>
                  </a:schemeClr>
                </a:solidFill>
              </a:rPr>
              <a:t>estudios</a:t>
            </a:r>
            <a:r>
              <a:rPr lang="en-US" sz="3200" dirty="0" smtClean="0">
                <a:solidFill>
                  <a:schemeClr val="tx2">
                    <a:lumMod val="10000"/>
                  </a:schemeClr>
                </a:solidFill>
              </a:rPr>
              <a:t> que </a:t>
            </a:r>
            <a:r>
              <a:rPr lang="en-US" sz="3200" dirty="0" err="1" smtClean="0">
                <a:solidFill>
                  <a:schemeClr val="tx2">
                    <a:lumMod val="10000"/>
                  </a:schemeClr>
                </a:solidFill>
              </a:rPr>
              <a:t>enfatizaban</a:t>
            </a:r>
            <a:r>
              <a:rPr lang="en-US" sz="3200" dirty="0" smtClean="0">
                <a:solidFill>
                  <a:schemeClr val="tx2">
                    <a:lumMod val="10000"/>
                  </a:schemeClr>
                </a:solidFill>
              </a:rPr>
              <a:t> la </a:t>
            </a:r>
            <a:r>
              <a:rPr lang="en-US" sz="3200" dirty="0" err="1" smtClean="0">
                <a:solidFill>
                  <a:schemeClr val="tx2">
                    <a:lumMod val="10000"/>
                  </a:schemeClr>
                </a:solidFill>
              </a:rPr>
              <a:t>formación</a:t>
            </a:r>
            <a:r>
              <a:rPr lang="en-US" sz="3200" dirty="0" smtClean="0">
                <a:solidFill>
                  <a:schemeClr val="tx2">
                    <a:lumMod val="10000"/>
                  </a:schemeClr>
                </a:solidFill>
              </a:rPr>
              <a:t> del </a:t>
            </a:r>
            <a:r>
              <a:rPr lang="en-US" sz="3200" dirty="0" err="1" smtClean="0">
                <a:solidFill>
                  <a:schemeClr val="tx2">
                    <a:lumMod val="10000"/>
                  </a:schemeClr>
                </a:solidFill>
              </a:rPr>
              <a:t>carácter</a:t>
            </a:r>
            <a:r>
              <a:rPr lang="en-US" sz="32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10000"/>
                  </a:schemeClr>
                </a:solidFill>
              </a:rPr>
              <a:t>cristiano</a:t>
            </a:r>
            <a:r>
              <a:rPr lang="en-US" sz="3200" dirty="0" smtClean="0">
                <a:solidFill>
                  <a:schemeClr val="tx2">
                    <a:lumMod val="10000"/>
                  </a:schemeClr>
                </a:solidFill>
              </a:rPr>
              <a:t>. Wesley </a:t>
            </a:r>
            <a:r>
              <a:rPr lang="en-US" sz="3200" dirty="0" err="1" smtClean="0">
                <a:solidFill>
                  <a:schemeClr val="tx2">
                    <a:lumMod val="10000"/>
                  </a:schemeClr>
                </a:solidFill>
              </a:rPr>
              <a:t>creó</a:t>
            </a:r>
            <a:r>
              <a:rPr lang="en-US" sz="32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10000"/>
                  </a:schemeClr>
                </a:solidFill>
              </a:rPr>
              <a:t>una</a:t>
            </a:r>
            <a:r>
              <a:rPr lang="en-US" sz="32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10000"/>
                  </a:schemeClr>
                </a:solidFill>
              </a:rPr>
              <a:t>nueva</a:t>
            </a:r>
            <a:r>
              <a:rPr lang="en-US" sz="32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10000"/>
                  </a:schemeClr>
                </a:solidFill>
              </a:rPr>
              <a:t>fórmula</a:t>
            </a:r>
            <a:r>
              <a:rPr lang="en-US" sz="3200" dirty="0" smtClean="0">
                <a:solidFill>
                  <a:schemeClr val="tx2">
                    <a:lumMod val="10000"/>
                  </a:schemeClr>
                </a:solidFill>
              </a:rPr>
              <a:t> de </a:t>
            </a:r>
            <a:r>
              <a:rPr lang="en-US" sz="3200" dirty="0" err="1" smtClean="0">
                <a:solidFill>
                  <a:schemeClr val="tx2">
                    <a:lumMod val="10000"/>
                  </a:schemeClr>
                </a:solidFill>
              </a:rPr>
              <a:t>iglesia</a:t>
            </a:r>
            <a:r>
              <a:rPr lang="en-US" sz="3200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  <a:endParaRPr sz="32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 spd="med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>
            <a:spLocks noGrp="1"/>
          </p:cNvSpPr>
          <p:nvPr>
            <p:ph type="title"/>
          </p:nvPr>
        </p:nvSpPr>
        <p:spPr>
          <a:xfrm>
            <a:off x="1270000" y="444500"/>
            <a:ext cx="10464800" cy="1360736"/>
          </a:xfrm>
          <a:prstGeom prst="rect">
            <a:avLst/>
          </a:prstGeom>
        </p:spPr>
        <p:txBody>
          <a:bodyPr/>
          <a:lstStyle>
            <a:lvl1pPr defTabSz="379729">
              <a:defRPr sz="5200"/>
            </a:lvl1pPr>
          </a:lstStyle>
          <a:p>
            <a:r>
              <a:rPr lang="en-US" dirty="0" smtClean="0"/>
              <a:t>Las </a:t>
            </a:r>
            <a:r>
              <a:rPr lang="en-US" dirty="0" err="1" smtClean="0"/>
              <a:t>clases</a:t>
            </a:r>
            <a:r>
              <a:rPr lang="en-US" dirty="0" smtClean="0"/>
              <a:t> </a:t>
            </a:r>
            <a:r>
              <a:rPr lang="en-US" dirty="0" err="1" smtClean="0"/>
              <a:t>tenían</a:t>
            </a:r>
            <a:r>
              <a:rPr lang="en-US" dirty="0" smtClean="0"/>
              <a:t> las </a:t>
            </a:r>
            <a:r>
              <a:rPr lang="en-US" dirty="0" err="1" smtClean="0"/>
              <a:t>siguientes</a:t>
            </a:r>
            <a:r>
              <a:rPr lang="en-US" dirty="0" smtClean="0"/>
              <a:t> </a:t>
            </a:r>
            <a:r>
              <a:rPr lang="en-US" dirty="0" err="1" smtClean="0"/>
              <a:t>funciones</a:t>
            </a:r>
            <a:endParaRPr dirty="0"/>
          </a:p>
        </p:txBody>
      </p:sp>
      <p:sp>
        <p:nvSpPr>
          <p:cNvPr id="284" name="Shape 284"/>
          <p:cNvSpPr>
            <a:spLocks noGrp="1"/>
          </p:cNvSpPr>
          <p:nvPr>
            <p:ph type="body" idx="1"/>
          </p:nvPr>
        </p:nvSpPr>
        <p:spPr>
          <a:xfrm>
            <a:off x="1270000" y="2126257"/>
            <a:ext cx="10464800" cy="635734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87350" indent="-387350" defTabSz="356362">
              <a:spcBef>
                <a:spcPts val="2500"/>
              </a:spcBef>
              <a:buBlip>
                <a:blip r:embed="rId2"/>
              </a:buBlip>
              <a:defRPr sz="2806"/>
            </a:pPr>
            <a:r>
              <a:rPr dirty="0">
                <a:solidFill>
                  <a:schemeClr val="tx2">
                    <a:lumMod val="10000"/>
                  </a:schemeClr>
                </a:solidFill>
              </a:rPr>
              <a:t>Evangelizar 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y discipular</a:t>
            </a:r>
            <a:endParaRPr dirty="0">
              <a:solidFill>
                <a:schemeClr val="tx2">
                  <a:lumMod val="10000"/>
                </a:schemeClr>
              </a:solidFill>
            </a:endParaRPr>
          </a:p>
          <a:p>
            <a:pPr marL="387350" indent="-387350" defTabSz="356362">
              <a:spcBef>
                <a:spcPts val="2500"/>
              </a:spcBef>
              <a:buBlip>
                <a:blip r:embed="rId2"/>
              </a:buBlip>
              <a:defRPr sz="2806"/>
            </a:pPr>
            <a:r>
              <a:rPr dirty="0" smtClean="0">
                <a:solidFill>
                  <a:schemeClr val="tx2">
                    <a:lumMod val="10000"/>
                  </a:schemeClr>
                </a:solidFill>
              </a:rPr>
              <a:t>Ens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eña la mayordomía cristiana (cada quien aprendía a contribuir semanalmente con alegría, gratitud y responsabilidad).</a:t>
            </a:r>
          </a:p>
          <a:p>
            <a:pPr marL="387350" indent="-387350" defTabSz="356362">
              <a:spcBef>
                <a:spcPts val="2500"/>
              </a:spcBef>
              <a:buBlip>
                <a:blip r:embed="rId2"/>
              </a:buBlip>
              <a:defRPr sz="2806"/>
            </a:pPr>
            <a:r>
              <a:rPr dirty="0" smtClean="0">
                <a:solidFill>
                  <a:schemeClr val="tx2">
                    <a:lumMod val="10000"/>
                  </a:schemeClr>
                </a:solidFill>
              </a:rPr>
              <a:t>Proceso </a:t>
            </a:r>
            <a:r>
              <a:rPr dirty="0">
                <a:solidFill>
                  <a:schemeClr val="tx2">
                    <a:lumMod val="10000"/>
                  </a:schemeClr>
                </a:solidFill>
              </a:rPr>
              <a:t>de </a:t>
            </a:r>
            <a:r>
              <a:rPr dirty="0" smtClean="0">
                <a:solidFill>
                  <a:schemeClr val="tx2">
                    <a:lumMod val="10000"/>
                  </a:schemeClr>
                </a:solidFill>
              </a:rPr>
              <a:t>cr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eación de nuevos líderes</a:t>
            </a:r>
            <a:r>
              <a:rPr dirty="0" smtClean="0">
                <a:solidFill>
                  <a:schemeClr val="tx2">
                    <a:lumMod val="10000"/>
                  </a:schemeClr>
                </a:solidFill>
              </a:rPr>
              <a:t>. </a:t>
            </a:r>
            <a:endParaRPr dirty="0">
              <a:solidFill>
                <a:schemeClr val="tx2">
                  <a:lumMod val="10000"/>
                </a:schemeClr>
              </a:solidFill>
            </a:endParaRPr>
          </a:p>
          <a:p>
            <a:pPr marL="387350" indent="-387350" defTabSz="356362">
              <a:spcBef>
                <a:spcPts val="2500"/>
              </a:spcBef>
              <a:buBlip>
                <a:blip r:embed="rId2"/>
              </a:buBlip>
              <a:defRPr sz="2806"/>
            </a:pPr>
            <a:r>
              <a:rPr dirty="0">
                <a:solidFill>
                  <a:schemeClr val="tx2">
                    <a:lumMod val="10000"/>
                  </a:schemeClr>
                </a:solidFill>
              </a:rPr>
              <a:t>Cada líder de </a:t>
            </a:r>
            <a:r>
              <a:rPr dirty="0" smtClean="0">
                <a:solidFill>
                  <a:schemeClr val="tx2">
                    <a:lumMod val="10000"/>
                  </a:schemeClr>
                </a:solidFill>
              </a:rPr>
              <a:t>clase 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tenía un asistente</a:t>
            </a:r>
            <a:r>
              <a:rPr dirty="0" smtClean="0">
                <a:solidFill>
                  <a:schemeClr val="tx2">
                    <a:lumMod val="10000"/>
                  </a:schemeClr>
                </a:solidFill>
              </a:rPr>
              <a:t>. </a:t>
            </a:r>
            <a:endParaRPr dirty="0">
              <a:solidFill>
                <a:schemeClr val="tx2">
                  <a:lumMod val="10000"/>
                </a:schemeClr>
              </a:solidFill>
            </a:endParaRPr>
          </a:p>
          <a:p>
            <a:pPr marL="387350" indent="-387350" defTabSz="356362">
              <a:spcBef>
                <a:spcPts val="2500"/>
              </a:spcBef>
              <a:buBlip>
                <a:blip r:embed="rId2"/>
              </a:buBlip>
              <a:defRPr sz="2806"/>
            </a:pP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Los que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eran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entrenados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se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volvían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predicadores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laicos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siendo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bien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exitosos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conquistaban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el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reconocimiento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y el derecho de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ser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ordenados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pastores</a:t>
            </a:r>
            <a:r>
              <a:rPr dirty="0" smtClean="0">
                <a:solidFill>
                  <a:schemeClr val="tx2">
                    <a:lumMod val="10000"/>
                  </a:schemeClr>
                </a:solidFill>
              </a:rPr>
              <a:t>. </a:t>
            </a:r>
            <a:endParaRPr dirty="0">
              <a:solidFill>
                <a:schemeClr val="tx2">
                  <a:lumMod val="10000"/>
                </a:schemeClr>
              </a:solidFill>
            </a:endParaRPr>
          </a:p>
          <a:p>
            <a:pPr marL="387350" indent="-387350" defTabSz="356362">
              <a:spcBef>
                <a:spcPts val="2500"/>
              </a:spcBef>
              <a:buBlip>
                <a:blip r:embed="rId2"/>
              </a:buBlip>
              <a:defRPr sz="2806"/>
            </a:pPr>
            <a:r>
              <a:rPr dirty="0" smtClean="0">
                <a:solidFill>
                  <a:schemeClr val="tx2">
                    <a:lumMod val="10000"/>
                  </a:schemeClr>
                </a:solidFill>
              </a:rPr>
              <a:t>Su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s</a:t>
            </a:r>
            <a:r>
              <a:rPr dirty="0" smtClean="0">
                <a:solidFill>
                  <a:schemeClr val="tx2">
                    <a:lumMod val="10000"/>
                  </a:schemeClr>
                </a:solidFill>
              </a:rPr>
              <a:t>ana</a:t>
            </a:r>
            <a:r>
              <a:rPr dirty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madre de Juan Wesley</a:t>
            </a:r>
            <a:r>
              <a:rPr dirty="0" smtClean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le dijo</a:t>
            </a:r>
            <a:r>
              <a:rPr dirty="0" smtClean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señalando hacia un laico: </a:t>
            </a:r>
            <a:r>
              <a:rPr dirty="0" smtClean="0">
                <a:solidFill>
                  <a:schemeClr val="tx2">
                    <a:lumMod val="10000"/>
                  </a:schemeClr>
                </a:solidFill>
              </a:rPr>
              <a:t>“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¡aquél laico puede pregar tan bien como tú</a:t>
            </a:r>
            <a:r>
              <a:rPr dirty="0" smtClean="0">
                <a:solidFill>
                  <a:schemeClr val="tx2">
                    <a:lumMod val="10000"/>
                  </a:schemeClr>
                </a:solidFill>
              </a:rPr>
              <a:t>! 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¡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Déjalo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predicar</a:t>
            </a:r>
            <a:r>
              <a:rPr dirty="0" smtClean="0">
                <a:solidFill>
                  <a:schemeClr val="tx2">
                    <a:lumMod val="10000"/>
                  </a:schemeClr>
                </a:solidFill>
              </a:rPr>
              <a:t>!” </a:t>
            </a:r>
            <a:endParaRPr dirty="0">
              <a:solidFill>
                <a:schemeClr val="tx2">
                  <a:lumMod val="10000"/>
                </a:schemeClr>
              </a:solidFill>
            </a:endParaRPr>
          </a:p>
          <a:p>
            <a:pPr marL="387350" indent="-387350" defTabSz="356362">
              <a:spcBef>
                <a:spcPts val="2500"/>
              </a:spcBef>
              <a:buBlip>
                <a:blip r:embed="rId2"/>
              </a:buBlip>
              <a:defRPr sz="2806"/>
            </a:pPr>
            <a:r>
              <a:rPr dirty="0" smtClean="0">
                <a:solidFill>
                  <a:schemeClr val="tx2">
                    <a:lumMod val="10000"/>
                  </a:schemeClr>
                </a:solidFill>
              </a:rPr>
              <a:t>Pod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ían</a:t>
            </a:r>
            <a:r>
              <a:rPr dirty="0" smtClean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dirty="0">
                <a:solidFill>
                  <a:schemeClr val="tx2">
                    <a:lumMod val="10000"/>
                  </a:schemeClr>
                </a:solidFill>
              </a:rPr>
              <a:t>a partir </a:t>
            </a:r>
            <a:r>
              <a:rPr dirty="0" smtClean="0">
                <a:solidFill>
                  <a:schemeClr val="tx2">
                    <a:lumMod val="10000"/>
                  </a:schemeClr>
                </a:solidFill>
              </a:rPr>
              <a:t>d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e las </a:t>
            </a:r>
            <a:r>
              <a:rPr dirty="0" smtClean="0">
                <a:solidFill>
                  <a:schemeClr val="tx2">
                    <a:lumMod val="10000"/>
                  </a:schemeClr>
                </a:solidFill>
              </a:rPr>
              <a:t>clases</a:t>
            </a:r>
            <a:r>
              <a:rPr dirty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volverse parte de una </a:t>
            </a:r>
            <a:r>
              <a:rPr dirty="0" smtClean="0">
                <a:solidFill>
                  <a:schemeClr val="tx2">
                    <a:lumMod val="10000"/>
                  </a:schemeClr>
                </a:solidFill>
              </a:rPr>
              <a:t>sociedad.</a:t>
            </a:r>
            <a:endParaRPr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 spd="med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smtClean="0">
                <a:solidFill>
                  <a:schemeClr val="tx2">
                    <a:lumMod val="10000"/>
                  </a:schemeClr>
                </a:solidFill>
              </a:rPr>
              <a:t>Proceso</a:t>
            </a:r>
            <a:endParaRPr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287" name="Shape 28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419100" indent="-419100" defTabSz="385572">
              <a:spcBef>
                <a:spcPts val="2700"/>
              </a:spcBef>
              <a:buBlip>
                <a:blip r:embed="rId2"/>
              </a:buBlip>
              <a:defRPr sz="3036"/>
            </a:pPr>
            <a:r>
              <a:rPr dirty="0" smtClean="0">
                <a:solidFill>
                  <a:schemeClr val="tx2">
                    <a:lumMod val="10000"/>
                  </a:schemeClr>
                </a:solidFill>
              </a:rPr>
              <a:t>Desperta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r</a:t>
            </a:r>
            <a:r>
              <a:rPr dirty="0" smtClean="0">
                <a:solidFill>
                  <a:schemeClr val="tx2">
                    <a:lumMod val="10000"/>
                  </a:schemeClr>
                </a:solidFill>
              </a:rPr>
              <a:t>, clases 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y</a:t>
            </a:r>
            <a:r>
              <a:rPr dirty="0" smtClean="0">
                <a:solidFill>
                  <a:schemeClr val="tx2">
                    <a:lumMod val="10000"/>
                  </a:schemeClr>
                </a:solidFill>
              </a:rPr>
              <a:t> sociedade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s</a:t>
            </a:r>
            <a:r>
              <a:rPr dirty="0" smtClean="0">
                <a:solidFill>
                  <a:schemeClr val="tx2">
                    <a:lumMod val="10000"/>
                  </a:schemeClr>
                </a:solidFill>
              </a:rPr>
              <a:t>. </a:t>
            </a:r>
            <a:endParaRPr dirty="0">
              <a:solidFill>
                <a:schemeClr val="tx2">
                  <a:lumMod val="10000"/>
                </a:schemeClr>
              </a:solidFill>
            </a:endParaRPr>
          </a:p>
          <a:p>
            <a:pPr marL="419100" indent="-419100" defTabSz="385572">
              <a:spcBef>
                <a:spcPts val="2700"/>
              </a:spcBef>
              <a:buBlip>
                <a:blip r:embed="rId2"/>
              </a:buBlip>
              <a:defRPr sz="3036"/>
            </a:pP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La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importancia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del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grupo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, que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transmite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fe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y no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sólo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conocimiento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 marL="419100" indent="-419100" defTabSz="385572">
              <a:spcBef>
                <a:spcPts val="2700"/>
              </a:spcBef>
              <a:buBlip>
                <a:blip r:embed="rId2"/>
              </a:buBlip>
              <a:defRPr sz="3036"/>
            </a:pP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Aprendemos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mucho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más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a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través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de la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convivencia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que a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través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de la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lectura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 marL="419100" indent="-419100" defTabSz="385572">
              <a:spcBef>
                <a:spcPts val="2700"/>
              </a:spcBef>
              <a:buBlip>
                <a:blip r:embed="rId2"/>
              </a:buBlip>
              <a:defRPr sz="3036"/>
            </a:pP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3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meses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como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miembro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de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una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clase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para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poder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ser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miembro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de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una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sociedad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más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aún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así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ellos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continuaban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asistiendo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a las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clases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  <a:r>
              <a:rPr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endParaRPr dirty="0">
              <a:solidFill>
                <a:schemeClr val="tx2">
                  <a:lumMod val="10000"/>
                </a:schemeClr>
              </a:solidFill>
            </a:endParaRPr>
          </a:p>
          <a:p>
            <a:pPr marL="419100" indent="-419100" defTabSz="385572">
              <a:spcBef>
                <a:spcPts val="2700"/>
              </a:spcBef>
              <a:buBlip>
                <a:blip r:embed="rId2"/>
              </a:buBlip>
              <a:defRPr sz="3036"/>
            </a:pP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Los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líderes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de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una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clase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también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participaban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de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otra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clase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con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cristianos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más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maduros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que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ellos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y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así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adelante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. </a:t>
            </a:r>
            <a:endParaRPr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 spd="med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>
            <a:spLocks noGrp="1"/>
          </p:cNvSpPr>
          <p:nvPr>
            <p:ph type="title"/>
          </p:nvPr>
        </p:nvSpPr>
        <p:spPr>
          <a:xfrm>
            <a:off x="492369" y="136770"/>
            <a:ext cx="11932599" cy="24384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5400" dirty="0" smtClean="0"/>
              <a:t>¡</a:t>
            </a:r>
            <a:r>
              <a:rPr lang="en-US" sz="5400" dirty="0" err="1" smtClean="0"/>
              <a:t>Qué</a:t>
            </a:r>
            <a:r>
              <a:rPr lang="en-US" sz="5400" dirty="0" smtClean="0"/>
              <a:t> </a:t>
            </a:r>
            <a:r>
              <a:rPr lang="en-US" sz="5400" dirty="0" err="1" smtClean="0"/>
              <a:t>tal</a:t>
            </a:r>
            <a:r>
              <a:rPr lang="en-US" sz="5400" dirty="0" smtClean="0"/>
              <a:t> </a:t>
            </a:r>
            <a:r>
              <a:rPr lang="en-US" sz="5400" dirty="0" err="1" smtClean="0"/>
              <a:t>si</a:t>
            </a:r>
            <a:r>
              <a:rPr lang="en-US" sz="5400" dirty="0" smtClean="0"/>
              <a:t> Wesley </a:t>
            </a:r>
            <a:r>
              <a:rPr lang="en-US" sz="5400" dirty="0" err="1" smtClean="0"/>
              <a:t>estuviese</a:t>
            </a:r>
            <a:r>
              <a:rPr lang="en-US" sz="5400" dirty="0" smtClean="0"/>
              <a:t> vivo el </a:t>
            </a:r>
            <a:r>
              <a:rPr lang="en-US" sz="5400" dirty="0" err="1" smtClean="0"/>
              <a:t>día</a:t>
            </a:r>
            <a:r>
              <a:rPr lang="en-US" sz="5400" dirty="0" smtClean="0"/>
              <a:t> de hoy</a:t>
            </a:r>
            <a:r>
              <a:rPr sz="5400" dirty="0" smtClean="0"/>
              <a:t>!</a:t>
            </a:r>
            <a:endParaRPr sz="5400" dirty="0"/>
          </a:p>
        </p:txBody>
      </p:sp>
      <p:sp>
        <p:nvSpPr>
          <p:cNvPr id="290" name="Shape 290"/>
          <p:cNvSpPr>
            <a:spLocks noGrp="1"/>
          </p:cNvSpPr>
          <p:nvPr>
            <p:ph type="body" idx="1"/>
          </p:nvPr>
        </p:nvSpPr>
        <p:spPr>
          <a:xfrm>
            <a:off x="1270000" y="2382045"/>
            <a:ext cx="10464800" cy="6563932"/>
          </a:xfrm>
          <a:prstGeom prst="rect">
            <a:avLst/>
          </a:prstGeom>
        </p:spPr>
        <p:txBody>
          <a:bodyPr>
            <a:noAutofit/>
          </a:bodyPr>
          <a:lstStyle/>
          <a:p>
            <a:pPr marL="488950" indent="-488950" defTabSz="449833">
              <a:spcBef>
                <a:spcPts val="3200"/>
              </a:spcBef>
              <a:buBlip>
                <a:blip r:embed="rId2"/>
              </a:buBlip>
              <a:defRPr sz="3541"/>
            </a:pPr>
            <a:r>
              <a:rPr lang="en-US" sz="3800" dirty="0" err="1" smtClean="0">
                <a:solidFill>
                  <a:schemeClr val="tx2">
                    <a:lumMod val="10000"/>
                  </a:schemeClr>
                </a:solidFill>
              </a:rPr>
              <a:t>Quizá</a:t>
            </a:r>
            <a:r>
              <a:rPr lang="en-US" sz="38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800" dirty="0" err="1" smtClean="0">
                <a:solidFill>
                  <a:schemeClr val="tx2">
                    <a:lumMod val="10000"/>
                  </a:schemeClr>
                </a:solidFill>
              </a:rPr>
              <a:t>alguien</a:t>
            </a:r>
            <a:r>
              <a:rPr lang="en-US" sz="38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800" dirty="0" err="1" smtClean="0">
                <a:solidFill>
                  <a:schemeClr val="tx2">
                    <a:lumMod val="10000"/>
                  </a:schemeClr>
                </a:solidFill>
              </a:rPr>
              <a:t>sugiera</a:t>
            </a:r>
            <a:r>
              <a:rPr lang="en-US" sz="3800" dirty="0" smtClean="0">
                <a:solidFill>
                  <a:schemeClr val="tx2">
                    <a:lumMod val="10000"/>
                  </a:schemeClr>
                </a:solidFill>
              </a:rPr>
              <a:t> que </a:t>
            </a:r>
            <a:r>
              <a:rPr lang="en-US" sz="3800" dirty="0" err="1" smtClean="0">
                <a:solidFill>
                  <a:schemeClr val="tx2">
                    <a:lumMod val="10000"/>
                  </a:schemeClr>
                </a:solidFill>
              </a:rPr>
              <a:t>hagamos</a:t>
            </a:r>
            <a:r>
              <a:rPr lang="en-US" sz="3800" dirty="0" smtClean="0">
                <a:solidFill>
                  <a:schemeClr val="tx2">
                    <a:lumMod val="10000"/>
                  </a:schemeClr>
                </a:solidFill>
              </a:rPr>
              <a:t> un </a:t>
            </a:r>
            <a:r>
              <a:rPr lang="en-US" sz="3800" dirty="0" err="1" smtClean="0">
                <a:solidFill>
                  <a:schemeClr val="tx2">
                    <a:lumMod val="10000"/>
                  </a:schemeClr>
                </a:solidFill>
              </a:rPr>
              <a:t>clon</a:t>
            </a:r>
            <a:r>
              <a:rPr lang="en-US" sz="3800" dirty="0" smtClean="0">
                <a:solidFill>
                  <a:schemeClr val="tx2">
                    <a:lumMod val="10000"/>
                  </a:schemeClr>
                </a:solidFill>
              </a:rPr>
              <a:t> de Wesley</a:t>
            </a:r>
          </a:p>
          <a:p>
            <a:pPr marL="488950" indent="-488950" defTabSz="449833">
              <a:spcBef>
                <a:spcPts val="3200"/>
              </a:spcBef>
              <a:buBlip>
                <a:blip r:embed="rId2"/>
              </a:buBlip>
              <a:defRPr sz="3541"/>
            </a:pPr>
            <a:r>
              <a:rPr lang="en-US" sz="3800" dirty="0" smtClean="0">
                <a:solidFill>
                  <a:schemeClr val="tx2">
                    <a:lumMod val="10000"/>
                  </a:schemeClr>
                </a:solidFill>
              </a:rPr>
              <a:t>El </a:t>
            </a:r>
            <a:r>
              <a:rPr lang="en-US" sz="3800" dirty="0" err="1" smtClean="0">
                <a:solidFill>
                  <a:schemeClr val="tx2">
                    <a:lumMod val="10000"/>
                  </a:schemeClr>
                </a:solidFill>
              </a:rPr>
              <a:t>secreto</a:t>
            </a:r>
            <a:r>
              <a:rPr lang="en-US" sz="3800" dirty="0" smtClean="0">
                <a:solidFill>
                  <a:schemeClr val="tx2">
                    <a:lumMod val="10000"/>
                  </a:schemeClr>
                </a:solidFill>
              </a:rPr>
              <a:t> de la </a:t>
            </a:r>
            <a:r>
              <a:rPr lang="en-US" sz="3800" dirty="0" err="1" smtClean="0">
                <a:solidFill>
                  <a:schemeClr val="tx2">
                    <a:lumMod val="10000"/>
                  </a:schemeClr>
                </a:solidFill>
              </a:rPr>
              <a:t>vida</a:t>
            </a:r>
            <a:r>
              <a:rPr lang="en-US" sz="3800" dirty="0" smtClean="0">
                <a:solidFill>
                  <a:schemeClr val="tx2">
                    <a:lumMod val="10000"/>
                  </a:schemeClr>
                </a:solidFill>
              </a:rPr>
              <a:t> de Wesley no </a:t>
            </a:r>
            <a:r>
              <a:rPr lang="en-US" sz="3800" dirty="0" err="1" smtClean="0">
                <a:solidFill>
                  <a:schemeClr val="tx2">
                    <a:lumMod val="10000"/>
                  </a:schemeClr>
                </a:solidFill>
              </a:rPr>
              <a:t>estaba</a:t>
            </a:r>
            <a:r>
              <a:rPr lang="en-US" sz="38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800" dirty="0" err="1" smtClean="0">
                <a:solidFill>
                  <a:schemeClr val="tx2">
                    <a:lumMod val="10000"/>
                  </a:schemeClr>
                </a:solidFill>
              </a:rPr>
              <a:t>en</a:t>
            </a:r>
            <a:r>
              <a:rPr lang="en-US" sz="38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800" dirty="0" err="1" smtClean="0">
                <a:solidFill>
                  <a:schemeClr val="tx2">
                    <a:lumMod val="10000"/>
                  </a:schemeClr>
                </a:solidFill>
              </a:rPr>
              <a:t>sus</a:t>
            </a:r>
            <a:r>
              <a:rPr lang="en-US" sz="3800" dirty="0" smtClean="0">
                <a:solidFill>
                  <a:schemeClr val="tx2">
                    <a:lumMod val="10000"/>
                  </a:schemeClr>
                </a:solidFill>
              </a:rPr>
              <a:t> genes</a:t>
            </a:r>
            <a:r>
              <a:rPr sz="3800" dirty="0" smtClean="0">
                <a:solidFill>
                  <a:schemeClr val="tx2">
                    <a:lumMod val="10000"/>
                  </a:schemeClr>
                </a:solidFill>
              </a:rPr>
              <a:t>. </a:t>
            </a:r>
            <a:endParaRPr sz="3800" dirty="0">
              <a:solidFill>
                <a:schemeClr val="tx2">
                  <a:lumMod val="10000"/>
                </a:schemeClr>
              </a:solidFill>
            </a:endParaRPr>
          </a:p>
          <a:p>
            <a:pPr marL="488950" indent="-488950" defTabSz="449833">
              <a:spcBef>
                <a:spcPts val="3200"/>
              </a:spcBef>
              <a:buBlip>
                <a:blip r:embed="rId2"/>
              </a:buBlip>
              <a:defRPr sz="3541"/>
            </a:pPr>
            <a:r>
              <a:rPr lang="en-US" sz="3800" dirty="0" smtClean="0">
                <a:solidFill>
                  <a:schemeClr val="tx2">
                    <a:lumMod val="10000"/>
                  </a:schemeClr>
                </a:solidFill>
              </a:rPr>
              <a:t>Wesley </a:t>
            </a:r>
            <a:r>
              <a:rPr lang="en-US" sz="3800" dirty="0" err="1" smtClean="0">
                <a:solidFill>
                  <a:schemeClr val="tx2">
                    <a:lumMod val="10000"/>
                  </a:schemeClr>
                </a:solidFill>
              </a:rPr>
              <a:t>falló</a:t>
            </a:r>
            <a:r>
              <a:rPr lang="en-US" sz="38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800" dirty="0" err="1" smtClean="0">
                <a:solidFill>
                  <a:schemeClr val="tx2">
                    <a:lumMod val="10000"/>
                  </a:schemeClr>
                </a:solidFill>
              </a:rPr>
              <a:t>en</a:t>
            </a:r>
            <a:r>
              <a:rPr lang="en-US" sz="38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800" dirty="0" err="1" smtClean="0">
                <a:solidFill>
                  <a:schemeClr val="tx2">
                    <a:lumMod val="10000"/>
                  </a:schemeClr>
                </a:solidFill>
              </a:rPr>
              <a:t>su</a:t>
            </a:r>
            <a:r>
              <a:rPr lang="en-US" sz="38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800" dirty="0" err="1" smtClean="0">
                <a:solidFill>
                  <a:schemeClr val="tx2">
                    <a:lumMod val="10000"/>
                  </a:schemeClr>
                </a:solidFill>
              </a:rPr>
              <a:t>primera</a:t>
            </a:r>
            <a:r>
              <a:rPr lang="en-US" sz="38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800" dirty="0" err="1" smtClean="0">
                <a:solidFill>
                  <a:schemeClr val="tx2">
                    <a:lumMod val="10000"/>
                  </a:schemeClr>
                </a:solidFill>
              </a:rPr>
              <a:t>misión</a:t>
            </a:r>
            <a:r>
              <a:rPr lang="en-US" sz="38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800" dirty="0" err="1" smtClean="0">
                <a:solidFill>
                  <a:schemeClr val="tx2">
                    <a:lumMod val="10000"/>
                  </a:schemeClr>
                </a:solidFill>
              </a:rPr>
              <a:t>en</a:t>
            </a:r>
            <a:r>
              <a:rPr lang="en-US" sz="38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800" dirty="0" err="1" smtClean="0">
                <a:solidFill>
                  <a:schemeClr val="tx2">
                    <a:lumMod val="10000"/>
                  </a:schemeClr>
                </a:solidFill>
              </a:rPr>
              <a:t>América</a:t>
            </a:r>
            <a:r>
              <a:rPr lang="en-US" sz="3800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 marL="488950" indent="-488950" defTabSz="449833">
              <a:spcBef>
                <a:spcPts val="3200"/>
              </a:spcBef>
              <a:buBlip>
                <a:blip r:embed="rId2"/>
              </a:buBlip>
              <a:defRPr sz="3541"/>
            </a:pPr>
            <a:r>
              <a:rPr lang="en-US" sz="3800" dirty="0" smtClean="0">
                <a:solidFill>
                  <a:schemeClr val="tx2">
                    <a:lumMod val="10000"/>
                  </a:schemeClr>
                </a:solidFill>
              </a:rPr>
              <a:t>No </a:t>
            </a:r>
            <a:r>
              <a:rPr lang="en-US" sz="3800" dirty="0" err="1" smtClean="0">
                <a:solidFill>
                  <a:schemeClr val="tx2">
                    <a:lumMod val="10000"/>
                  </a:schemeClr>
                </a:solidFill>
              </a:rPr>
              <a:t>entanto</a:t>
            </a:r>
            <a:r>
              <a:rPr lang="en-US" sz="3800" dirty="0" smtClean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3800" dirty="0" err="1" smtClean="0">
                <a:solidFill>
                  <a:schemeClr val="tx2">
                    <a:lumMod val="10000"/>
                  </a:schemeClr>
                </a:solidFill>
              </a:rPr>
              <a:t>después</a:t>
            </a:r>
            <a:r>
              <a:rPr lang="en-US" sz="3800" dirty="0" smtClean="0">
                <a:solidFill>
                  <a:schemeClr val="tx2">
                    <a:lumMod val="10000"/>
                  </a:schemeClr>
                </a:solidFill>
              </a:rPr>
              <a:t> de </a:t>
            </a:r>
            <a:r>
              <a:rPr lang="en-US" sz="3800" dirty="0" err="1" smtClean="0">
                <a:solidFill>
                  <a:schemeClr val="tx2">
                    <a:lumMod val="10000"/>
                  </a:schemeClr>
                </a:solidFill>
              </a:rPr>
              <a:t>una</a:t>
            </a:r>
            <a:r>
              <a:rPr lang="en-US" sz="38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800" dirty="0" err="1" smtClean="0">
                <a:solidFill>
                  <a:schemeClr val="tx2">
                    <a:lumMod val="10000"/>
                  </a:schemeClr>
                </a:solidFill>
              </a:rPr>
              <a:t>experiencia</a:t>
            </a:r>
            <a:r>
              <a:rPr lang="en-US" sz="38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800" dirty="0" err="1" smtClean="0">
                <a:solidFill>
                  <a:schemeClr val="tx2">
                    <a:lumMod val="10000"/>
                  </a:schemeClr>
                </a:solidFill>
              </a:rPr>
              <a:t>espiritual</a:t>
            </a:r>
            <a:r>
              <a:rPr lang="en-US" sz="3800" dirty="0" smtClean="0">
                <a:solidFill>
                  <a:schemeClr val="tx2">
                    <a:lumMod val="10000"/>
                  </a:schemeClr>
                </a:solidFill>
              </a:rPr>
              <a:t> que </a:t>
            </a:r>
            <a:r>
              <a:rPr lang="en-US" sz="3800" dirty="0" err="1" smtClean="0">
                <a:solidFill>
                  <a:schemeClr val="tx2">
                    <a:lumMod val="10000"/>
                  </a:schemeClr>
                </a:solidFill>
              </a:rPr>
              <a:t>trajo</a:t>
            </a:r>
            <a:r>
              <a:rPr lang="en-US" sz="38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800" dirty="0" err="1" smtClean="0">
                <a:solidFill>
                  <a:schemeClr val="tx2">
                    <a:lumMod val="10000"/>
                  </a:schemeClr>
                </a:solidFill>
              </a:rPr>
              <a:t>calor</a:t>
            </a:r>
            <a:r>
              <a:rPr lang="en-US" sz="3800" dirty="0" smtClean="0">
                <a:solidFill>
                  <a:schemeClr val="tx2">
                    <a:lumMod val="10000"/>
                  </a:schemeClr>
                </a:solidFill>
              </a:rPr>
              <a:t> y </a:t>
            </a:r>
            <a:r>
              <a:rPr lang="en-US" sz="3800" dirty="0" err="1" smtClean="0">
                <a:solidFill>
                  <a:schemeClr val="tx2">
                    <a:lumMod val="10000"/>
                  </a:schemeClr>
                </a:solidFill>
              </a:rPr>
              <a:t>santificó</a:t>
            </a:r>
            <a:r>
              <a:rPr lang="en-US" sz="38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800" dirty="0" err="1" smtClean="0">
                <a:solidFill>
                  <a:schemeClr val="tx2">
                    <a:lumMod val="10000"/>
                  </a:schemeClr>
                </a:solidFill>
              </a:rPr>
              <a:t>su</a:t>
            </a:r>
            <a:r>
              <a:rPr lang="en-US" sz="38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800" dirty="0" err="1" smtClean="0">
                <a:solidFill>
                  <a:schemeClr val="tx2">
                    <a:lumMod val="10000"/>
                  </a:schemeClr>
                </a:solidFill>
              </a:rPr>
              <a:t>corazón</a:t>
            </a:r>
            <a:r>
              <a:rPr lang="en-US" sz="3800" dirty="0" smtClean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3800" dirty="0" err="1" smtClean="0">
                <a:solidFill>
                  <a:schemeClr val="tx2">
                    <a:lumMod val="10000"/>
                  </a:schemeClr>
                </a:solidFill>
              </a:rPr>
              <a:t>hubo</a:t>
            </a:r>
            <a:r>
              <a:rPr lang="en-US" sz="3800" dirty="0" smtClean="0">
                <a:solidFill>
                  <a:schemeClr val="tx2">
                    <a:lumMod val="10000"/>
                  </a:schemeClr>
                </a:solidFill>
              </a:rPr>
              <a:t> un </a:t>
            </a:r>
            <a:r>
              <a:rPr lang="en-US" sz="3800" dirty="0" err="1" smtClean="0">
                <a:solidFill>
                  <a:schemeClr val="tx2">
                    <a:lumMod val="10000"/>
                  </a:schemeClr>
                </a:solidFill>
              </a:rPr>
              <a:t>avivamiento</a:t>
            </a:r>
            <a:r>
              <a:rPr lang="en-US" sz="3800" dirty="0" smtClean="0">
                <a:solidFill>
                  <a:schemeClr val="tx2">
                    <a:lumMod val="10000"/>
                  </a:schemeClr>
                </a:solidFill>
              </a:rPr>
              <a:t> que </a:t>
            </a:r>
            <a:r>
              <a:rPr lang="en-US" sz="3800" dirty="0" err="1" smtClean="0">
                <a:solidFill>
                  <a:schemeClr val="tx2">
                    <a:lumMod val="10000"/>
                  </a:schemeClr>
                </a:solidFill>
              </a:rPr>
              <a:t>alcanzó</a:t>
            </a:r>
            <a:r>
              <a:rPr lang="en-US" sz="3800" dirty="0" smtClean="0">
                <a:solidFill>
                  <a:schemeClr val="tx2">
                    <a:lumMod val="10000"/>
                  </a:schemeClr>
                </a:solidFill>
              </a:rPr>
              <a:t> a </a:t>
            </a:r>
            <a:r>
              <a:rPr lang="en-US" sz="3800" dirty="0" err="1" smtClean="0">
                <a:solidFill>
                  <a:schemeClr val="tx2">
                    <a:lumMod val="10000"/>
                  </a:schemeClr>
                </a:solidFill>
              </a:rPr>
              <a:t>los</a:t>
            </a:r>
            <a:r>
              <a:rPr lang="en-US" sz="38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800" dirty="0" err="1" smtClean="0">
                <a:solidFill>
                  <a:schemeClr val="tx2">
                    <a:lumMod val="10000"/>
                  </a:schemeClr>
                </a:solidFill>
              </a:rPr>
              <a:t>Estados</a:t>
            </a:r>
            <a:r>
              <a:rPr lang="en-US" sz="38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800" dirty="0" err="1" smtClean="0">
                <a:solidFill>
                  <a:schemeClr val="tx2">
                    <a:lumMod val="10000"/>
                  </a:schemeClr>
                </a:solidFill>
              </a:rPr>
              <a:t>Unidos</a:t>
            </a:r>
            <a:r>
              <a:rPr lang="en-US" sz="3800" dirty="0" smtClean="0">
                <a:solidFill>
                  <a:schemeClr val="tx2">
                    <a:lumMod val="10000"/>
                  </a:schemeClr>
                </a:solidFill>
              </a:rPr>
              <a:t> e </a:t>
            </a:r>
            <a:r>
              <a:rPr lang="en-US" sz="3800" dirty="0" err="1" smtClean="0">
                <a:solidFill>
                  <a:schemeClr val="tx2">
                    <a:lumMod val="10000"/>
                  </a:schemeClr>
                </a:solidFill>
              </a:rPr>
              <a:t>hizo</a:t>
            </a:r>
            <a:r>
              <a:rPr lang="en-US" sz="3800" dirty="0" smtClean="0">
                <a:solidFill>
                  <a:schemeClr val="tx2">
                    <a:lumMod val="10000"/>
                  </a:schemeClr>
                </a:solidFill>
              </a:rPr>
              <a:t> que la </a:t>
            </a:r>
            <a:r>
              <a:rPr lang="en-US" sz="3800" dirty="0" err="1" smtClean="0">
                <a:solidFill>
                  <a:schemeClr val="tx2">
                    <a:lumMod val="10000"/>
                  </a:schemeClr>
                </a:solidFill>
              </a:rPr>
              <a:t>iglesia</a:t>
            </a:r>
            <a:r>
              <a:rPr lang="en-US" sz="38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800" dirty="0" err="1" smtClean="0">
                <a:solidFill>
                  <a:schemeClr val="tx2">
                    <a:lumMod val="10000"/>
                  </a:schemeClr>
                </a:solidFill>
              </a:rPr>
              <a:t>metodista</a:t>
            </a:r>
            <a:r>
              <a:rPr lang="en-US" sz="3800" dirty="0" smtClean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3800" dirty="0" err="1" smtClean="0">
                <a:solidFill>
                  <a:schemeClr val="tx2">
                    <a:lumMod val="10000"/>
                  </a:schemeClr>
                </a:solidFill>
              </a:rPr>
              <a:t>llegase</a:t>
            </a:r>
            <a:r>
              <a:rPr lang="en-US" sz="38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800" dirty="0" smtClean="0">
                <a:solidFill>
                  <a:schemeClr val="tx2">
                    <a:lumMod val="10000"/>
                  </a:schemeClr>
                </a:solidFill>
              </a:rPr>
              <a:t>a </a:t>
            </a:r>
            <a:r>
              <a:rPr lang="en-US" sz="3800" dirty="0" err="1" smtClean="0">
                <a:solidFill>
                  <a:schemeClr val="tx2">
                    <a:lumMod val="10000"/>
                  </a:schemeClr>
                </a:solidFill>
              </a:rPr>
              <a:t>ser</a:t>
            </a:r>
            <a:r>
              <a:rPr lang="en-US" sz="3800" dirty="0" smtClean="0">
                <a:solidFill>
                  <a:schemeClr val="tx2">
                    <a:lumMod val="10000"/>
                  </a:schemeClr>
                </a:solidFill>
              </a:rPr>
              <a:t> la mayor </a:t>
            </a:r>
            <a:r>
              <a:rPr lang="en-US" sz="3800" dirty="0" err="1" smtClean="0">
                <a:solidFill>
                  <a:schemeClr val="tx2">
                    <a:lumMod val="10000"/>
                  </a:schemeClr>
                </a:solidFill>
              </a:rPr>
              <a:t>denominación</a:t>
            </a:r>
            <a:r>
              <a:rPr lang="en-US" sz="38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800" dirty="0" err="1" smtClean="0">
                <a:solidFill>
                  <a:schemeClr val="tx2">
                    <a:lumMod val="10000"/>
                  </a:schemeClr>
                </a:solidFill>
              </a:rPr>
              <a:t>en</a:t>
            </a:r>
            <a:r>
              <a:rPr lang="en-US" sz="38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800" dirty="0" err="1" smtClean="0">
                <a:solidFill>
                  <a:schemeClr val="tx2">
                    <a:lumMod val="10000"/>
                  </a:schemeClr>
                </a:solidFill>
              </a:rPr>
              <a:t>tierra</a:t>
            </a:r>
            <a:r>
              <a:rPr lang="en-US" sz="38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800" dirty="0" err="1" smtClean="0">
                <a:solidFill>
                  <a:schemeClr val="tx2">
                    <a:lumMod val="10000"/>
                  </a:schemeClr>
                </a:solidFill>
              </a:rPr>
              <a:t>americana</a:t>
            </a:r>
            <a:r>
              <a:rPr lang="en-US" sz="3800" dirty="0">
                <a:solidFill>
                  <a:schemeClr val="tx2">
                    <a:lumMod val="10000"/>
                  </a:schemeClr>
                </a:solidFill>
              </a:rPr>
              <a:t>.</a:t>
            </a:r>
            <a:endParaRPr lang="en-US" sz="3800" dirty="0" smtClean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 spd="med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>
            <a:spLocks noGrp="1"/>
          </p:cNvSpPr>
          <p:nvPr>
            <p:ph type="title"/>
          </p:nvPr>
        </p:nvSpPr>
        <p:spPr>
          <a:xfrm>
            <a:off x="1270000" y="586357"/>
            <a:ext cx="10464800" cy="2438400"/>
          </a:xfrm>
          <a:prstGeom prst="rect">
            <a:avLst/>
          </a:prstGeom>
        </p:spPr>
        <p:txBody>
          <a:bodyPr>
            <a:normAutofit/>
          </a:bodyPr>
          <a:lstStyle>
            <a:lvl1pPr defTabSz="420624">
              <a:defRPr sz="5760"/>
            </a:lvl1pPr>
          </a:lstStyle>
          <a:p>
            <a:r>
              <a:rPr lang="en-US" dirty="0" smtClean="0"/>
              <a:t>El Dios que se </a:t>
            </a:r>
            <a:r>
              <a:rPr lang="en-US" dirty="0" err="1" smtClean="0"/>
              <a:t>movió</a:t>
            </a:r>
            <a:r>
              <a:rPr lang="en-US" dirty="0" smtClean="0"/>
              <a:t> </a:t>
            </a:r>
            <a:r>
              <a:rPr lang="en-US" dirty="0" err="1" smtClean="0"/>
              <a:t>notablemente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el </a:t>
            </a:r>
            <a:r>
              <a:rPr lang="en-US" dirty="0" err="1" smtClean="0"/>
              <a:t>pasado</a:t>
            </a:r>
            <a:r>
              <a:rPr lang="en-US" dirty="0" smtClean="0"/>
              <a:t>, </a:t>
            </a:r>
            <a:r>
              <a:rPr lang="en-US" dirty="0" err="1" smtClean="0"/>
              <a:t>todavía</a:t>
            </a:r>
            <a:r>
              <a:rPr lang="en-US" dirty="0" smtClean="0"/>
              <a:t> </a:t>
            </a:r>
            <a:r>
              <a:rPr lang="en-US" dirty="0" err="1" smtClean="0"/>
              <a:t>está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trono</a:t>
            </a:r>
            <a:endParaRPr dirty="0"/>
          </a:p>
        </p:txBody>
      </p:sp>
      <p:sp>
        <p:nvSpPr>
          <p:cNvPr id="293" name="Shape 293"/>
          <p:cNvSpPr>
            <a:spLocks noGrp="1"/>
          </p:cNvSpPr>
          <p:nvPr>
            <p:ph type="body" idx="1"/>
          </p:nvPr>
        </p:nvSpPr>
        <p:spPr>
          <a:xfrm>
            <a:off x="1270000" y="2977030"/>
            <a:ext cx="10464800" cy="628782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dirty="0">
                <a:solidFill>
                  <a:schemeClr val="tx2">
                    <a:lumMod val="10000"/>
                  </a:schemeClr>
                </a:solidFill>
              </a:rPr>
              <a:t>"</a:t>
            </a:r>
            <a:r>
              <a:rPr dirty="0" smtClean="0">
                <a:solidFill>
                  <a:schemeClr val="tx2">
                    <a:lumMod val="10000"/>
                  </a:schemeClr>
                </a:solidFill>
              </a:rPr>
              <a:t>Se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ñ</a:t>
            </a:r>
            <a:r>
              <a:rPr dirty="0" smtClean="0">
                <a:solidFill>
                  <a:schemeClr val="tx2">
                    <a:lumMod val="10000"/>
                  </a:schemeClr>
                </a:solidFill>
              </a:rPr>
              <a:t>or</a:t>
            </a:r>
            <a:r>
              <a:rPr dirty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he sabido de tu fama; tus obras, Señor me dejan pasmado</a:t>
            </a:r>
            <a:r>
              <a:rPr dirty="0" smtClean="0">
                <a:solidFill>
                  <a:schemeClr val="tx2">
                    <a:lumMod val="10000"/>
                  </a:schemeClr>
                </a:solidFill>
              </a:rPr>
              <a:t>; 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Realízalas de nuevo en nuestros días, dalas a conocer en nuestro tiempo</a:t>
            </a:r>
            <a:r>
              <a:rPr dirty="0" smtClean="0">
                <a:solidFill>
                  <a:schemeClr val="tx2">
                    <a:lumMod val="10000"/>
                  </a:schemeClr>
                </a:solidFill>
              </a:rPr>
              <a:t>..." </a:t>
            </a:r>
            <a:r>
              <a:rPr dirty="0">
                <a:solidFill>
                  <a:schemeClr val="tx2">
                    <a:lumMod val="10000"/>
                  </a:schemeClr>
                </a:solidFill>
              </a:rPr>
              <a:t>(</a:t>
            </a:r>
            <a:r>
              <a:rPr dirty="0" smtClean="0">
                <a:solidFill>
                  <a:schemeClr val="tx2">
                    <a:lumMod val="10000"/>
                  </a:schemeClr>
                </a:solidFill>
              </a:rPr>
              <a:t>H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abacu</a:t>
            </a:r>
            <a:r>
              <a:rPr dirty="0" smtClean="0">
                <a:solidFill>
                  <a:schemeClr val="tx2">
                    <a:lumMod val="10000"/>
                  </a:schemeClr>
                </a:solidFill>
              </a:rPr>
              <a:t>c </a:t>
            </a:r>
            <a:r>
              <a:rPr dirty="0">
                <a:solidFill>
                  <a:schemeClr val="tx2">
                    <a:lumMod val="10000"/>
                  </a:schemeClr>
                </a:solidFill>
              </a:rPr>
              <a:t>3.2). </a:t>
            </a:r>
          </a:p>
          <a:p>
            <a:pPr>
              <a:buBlip>
                <a:blip r:embed="rId2"/>
              </a:buBlip>
            </a:pP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Oh,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Señor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, ¡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reaviva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tu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obra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en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nuestros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días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! ¡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Hazlo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de nuevo, </a:t>
            </a:r>
            <a:r>
              <a:rPr dirty="0" err="1" smtClean="0">
                <a:solidFill>
                  <a:schemeClr val="tx2">
                    <a:lumMod val="10000"/>
                  </a:schemeClr>
                </a:solidFill>
              </a:rPr>
              <a:t>Se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ño</a:t>
            </a:r>
            <a:r>
              <a:rPr dirty="0" err="1" smtClean="0">
                <a:solidFill>
                  <a:schemeClr val="tx2">
                    <a:lumMod val="10000"/>
                  </a:schemeClr>
                </a:solidFill>
              </a:rPr>
              <a:t>r</a:t>
            </a:r>
            <a:r>
              <a:rPr dirty="0">
                <a:solidFill>
                  <a:schemeClr val="tx2">
                    <a:lumMod val="10000"/>
                  </a:schemeClr>
                </a:solidFill>
              </a:rPr>
              <a:t>!"  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/>
          </p:cNvSpPr>
          <p:nvPr>
            <p:ph type="title"/>
          </p:nvPr>
        </p:nvSpPr>
        <p:spPr>
          <a:xfrm>
            <a:off x="1270000" y="418900"/>
            <a:ext cx="10464800" cy="188518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432308">
              <a:defRPr sz="5920"/>
            </a:lvl1pPr>
          </a:lstStyle>
          <a:p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Buen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testimonio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br>
              <a:rPr lang="en-US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cuestión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vital para la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misión</a:t>
            </a:r>
            <a:endParaRPr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35" name="Shape 135"/>
          <p:cNvSpPr>
            <a:spLocks noGrp="1"/>
          </p:cNvSpPr>
          <p:nvPr>
            <p:ph type="body" idx="1"/>
          </p:nvPr>
        </p:nvSpPr>
        <p:spPr>
          <a:xfrm>
            <a:off x="1270000" y="2304082"/>
            <a:ext cx="10464800" cy="647794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527050" indent="-527050" defTabSz="484886">
              <a:spcBef>
                <a:spcPts val="3400"/>
              </a:spcBef>
              <a:defRPr sz="3818"/>
            </a:pPr>
            <a:r>
              <a:rPr dirty="0" smtClean="0">
                <a:solidFill>
                  <a:schemeClr val="tx2">
                    <a:lumMod val="10000"/>
                  </a:schemeClr>
                </a:solidFill>
              </a:rPr>
              <a:t>"</a:t>
            </a:r>
            <a:r>
              <a:rPr lang="en-US" sz="3818" b="1" baseline="30000" dirty="0"/>
              <a:t> </a:t>
            </a:r>
            <a:r>
              <a:rPr lang="en-US" sz="3818" dirty="0">
                <a:solidFill>
                  <a:schemeClr val="tx2">
                    <a:lumMod val="10000"/>
                  </a:schemeClr>
                </a:solidFill>
              </a:rPr>
              <a:t>Porque como está escrito, el nombre de Dios es blasfemado entre los gentiles por causa de vosotros</a:t>
            </a:r>
            <a:r>
              <a:rPr dirty="0" smtClean="0">
                <a:solidFill>
                  <a:schemeClr val="tx2">
                    <a:lumMod val="10000"/>
                  </a:schemeClr>
                </a:solidFill>
              </a:rPr>
              <a:t>." </a:t>
            </a:r>
            <a:r>
              <a:rPr dirty="0">
                <a:solidFill>
                  <a:schemeClr val="tx2">
                    <a:lumMod val="10000"/>
                  </a:schemeClr>
                </a:solidFill>
              </a:rPr>
              <a:t>(Rm 2.24).</a:t>
            </a:r>
          </a:p>
          <a:p>
            <a:pPr marL="527050" indent="-527050" defTabSz="484886">
              <a:spcBef>
                <a:spcPts val="3400"/>
              </a:spcBef>
              <a:defRPr sz="3818"/>
            </a:pPr>
            <a:r>
              <a:rPr dirty="0" smtClean="0">
                <a:solidFill>
                  <a:schemeClr val="tx2">
                    <a:lumMod val="10000"/>
                  </a:schemeClr>
                </a:solidFill>
              </a:rPr>
              <a:t>"</a:t>
            </a:r>
            <a:r>
              <a:rPr lang="en-US" sz="3818" dirty="0">
                <a:solidFill>
                  <a:schemeClr val="tx2">
                    <a:lumMod val="10000"/>
                  </a:schemeClr>
                </a:solidFill>
              </a:rPr>
              <a:t>Así alumbre vuestra luz delante de los hombres, para que vean vuestras buenas obras, y glorifiquen a vuestro Padre que está en los </a:t>
            </a:r>
            <a:r>
              <a:rPr lang="en-US" sz="3818" dirty="0" smtClean="0">
                <a:solidFill>
                  <a:schemeClr val="tx2">
                    <a:lumMod val="10000"/>
                  </a:schemeClr>
                </a:solidFill>
              </a:rPr>
              <a:t>cielos</a:t>
            </a:r>
            <a:r>
              <a:rPr dirty="0" smtClean="0">
                <a:solidFill>
                  <a:schemeClr val="tx2">
                    <a:lumMod val="10000"/>
                  </a:schemeClr>
                </a:solidFill>
              </a:rPr>
              <a:t>." </a:t>
            </a:r>
            <a:r>
              <a:rPr dirty="0">
                <a:solidFill>
                  <a:schemeClr val="tx2">
                    <a:lumMod val="10000"/>
                  </a:schemeClr>
                </a:solidFill>
              </a:rPr>
              <a:t>(Mt 5.16).</a:t>
            </a:r>
          </a:p>
          <a:p>
            <a:pPr marL="527050" indent="-527050" defTabSz="484886">
              <a:spcBef>
                <a:spcPts val="3400"/>
              </a:spcBef>
              <a:defRPr sz="3818"/>
            </a:pPr>
            <a:r>
              <a:rPr dirty="0" smtClean="0">
                <a:solidFill>
                  <a:schemeClr val="tx2">
                    <a:lumMod val="10000"/>
                  </a:schemeClr>
                </a:solidFill>
              </a:rPr>
              <a:t>"</a:t>
            </a:r>
            <a:r>
              <a:rPr lang="en-US" sz="3818" b="1" baseline="30000" dirty="0"/>
              <a:t> </a:t>
            </a:r>
            <a:r>
              <a:rPr lang="en-US" sz="3818" dirty="0">
                <a:solidFill>
                  <a:schemeClr val="tx2">
                    <a:lumMod val="10000"/>
                  </a:schemeClr>
                </a:solidFill>
              </a:rPr>
              <a:t>para que seáis irreprensibles y sencillos, hijos de Dios sin mancha en medio de una generación maligna y perversa, en medio de la cual resplandecéis como luminares en el mundo</a:t>
            </a:r>
            <a:r>
              <a:rPr dirty="0" smtClean="0">
                <a:solidFill>
                  <a:schemeClr val="tx2">
                    <a:lumMod val="10000"/>
                  </a:schemeClr>
                </a:solidFill>
              </a:rPr>
              <a:t>” </a:t>
            </a:r>
            <a:r>
              <a:rPr dirty="0">
                <a:solidFill>
                  <a:schemeClr val="tx2">
                    <a:lumMod val="10000"/>
                  </a:schemeClr>
                </a:solidFill>
              </a:rPr>
              <a:t>(</a:t>
            </a:r>
            <a:r>
              <a:rPr dirty="0" smtClean="0">
                <a:solidFill>
                  <a:schemeClr val="tx2">
                    <a:lumMod val="10000"/>
                  </a:schemeClr>
                </a:solidFill>
              </a:rPr>
              <a:t>F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ilipenses</a:t>
            </a:r>
            <a:r>
              <a:rPr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dirty="0">
                <a:solidFill>
                  <a:schemeClr val="tx2">
                    <a:lumMod val="10000"/>
                  </a:schemeClr>
                </a:solidFill>
              </a:rPr>
              <a:t>2.15).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/>
          </p:cNvSpPr>
          <p:nvPr>
            <p:ph type="ctrTitle"/>
          </p:nvPr>
        </p:nvSpPr>
        <p:spPr>
          <a:xfrm>
            <a:off x="1270000" y="1409700"/>
            <a:ext cx="10464800" cy="27940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467359">
              <a:defRPr sz="7600"/>
            </a:lvl1pPr>
          </a:lstStyle>
          <a:p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Sin el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poder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del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Espíritu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no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podemos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ser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testigos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lumMod val="10000"/>
                  </a:schemeClr>
                </a:solidFill>
              </a:rPr>
            </a:br>
            <a:endParaRPr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38" name="Shape 138"/>
          <p:cNvSpPr>
            <a:spLocks noGrp="1"/>
          </p:cNvSpPr>
          <p:nvPr>
            <p:ph type="subTitle" sz="half" idx="1"/>
          </p:nvPr>
        </p:nvSpPr>
        <p:spPr>
          <a:xfrm>
            <a:off x="1270000" y="5118099"/>
            <a:ext cx="10464800" cy="2794002"/>
          </a:xfrm>
          <a:prstGeom prst="rect">
            <a:avLst/>
          </a:prstGeom>
        </p:spPr>
        <p:txBody>
          <a:bodyPr/>
          <a:lstStyle/>
          <a:p>
            <a:pPr defTabSz="479044">
              <a:defRPr sz="3280"/>
            </a:pPr>
            <a:r>
              <a:rPr b="1" dirty="0">
                <a:solidFill>
                  <a:schemeClr val="tx2">
                    <a:lumMod val="10000"/>
                  </a:schemeClr>
                </a:solidFill>
                <a:latin typeface="Al Bayan Plain" charset="-78"/>
                <a:ea typeface="Al Bayan Plain" charset="-78"/>
                <a:cs typeface="Al Bayan Plain" charset="-78"/>
              </a:rPr>
              <a:t>“… porque </a:t>
            </a:r>
            <a:r>
              <a:rPr lang="en-US" b="1" dirty="0" smtClean="0">
                <a:solidFill>
                  <a:schemeClr val="tx2">
                    <a:lumMod val="10000"/>
                  </a:schemeClr>
                </a:solidFill>
                <a:latin typeface="Al Bayan Plain" charset="-78"/>
                <a:ea typeface="Al Bayan Plain" charset="-78"/>
                <a:cs typeface="Al Bayan Plain" charset="-78"/>
              </a:rPr>
              <a:t>sin mí, nada podéis hacer</a:t>
            </a:r>
            <a:r>
              <a:rPr b="1" dirty="0" smtClean="0">
                <a:solidFill>
                  <a:schemeClr val="tx2">
                    <a:lumMod val="10000"/>
                  </a:schemeClr>
                </a:solidFill>
                <a:latin typeface="Al Bayan Plain" charset="-78"/>
                <a:ea typeface="Al Bayan Plain" charset="-78"/>
                <a:cs typeface="Al Bayan Plain" charset="-78"/>
              </a:rPr>
              <a:t>” </a:t>
            </a:r>
            <a:r>
              <a:rPr b="1" dirty="0">
                <a:solidFill>
                  <a:schemeClr val="tx2">
                    <a:lumMod val="10000"/>
                  </a:schemeClr>
                </a:solidFill>
                <a:latin typeface="Al Bayan Plain" charset="-78"/>
                <a:ea typeface="Al Bayan Plain" charset="-78"/>
                <a:cs typeface="Al Bayan Plain" charset="-78"/>
              </a:rPr>
              <a:t>(</a:t>
            </a:r>
            <a:r>
              <a:rPr b="1" dirty="0" smtClean="0">
                <a:solidFill>
                  <a:schemeClr val="tx2">
                    <a:lumMod val="10000"/>
                  </a:schemeClr>
                </a:solidFill>
                <a:latin typeface="Al Bayan Plain" charset="-78"/>
                <a:ea typeface="Al Bayan Plain" charset="-78"/>
                <a:cs typeface="Al Bayan Plain" charset="-78"/>
              </a:rPr>
              <a:t>J</a:t>
            </a:r>
            <a:r>
              <a:rPr lang="en-US" b="1" dirty="0" smtClean="0">
                <a:solidFill>
                  <a:schemeClr val="tx2">
                    <a:lumMod val="10000"/>
                  </a:schemeClr>
                </a:solidFill>
                <a:latin typeface="Al Bayan Plain" charset="-78"/>
                <a:ea typeface="Al Bayan Plain" charset="-78"/>
                <a:cs typeface="Al Bayan Plain" charset="-78"/>
              </a:rPr>
              <a:t>uan</a:t>
            </a:r>
            <a:r>
              <a:rPr b="1" dirty="0" smtClean="0">
                <a:solidFill>
                  <a:schemeClr val="tx2">
                    <a:lumMod val="10000"/>
                  </a:schemeClr>
                </a:solidFill>
                <a:latin typeface="Al Bayan Plain" charset="-78"/>
                <a:ea typeface="Al Bayan Plain" charset="-78"/>
                <a:cs typeface="Al Bayan Plain" charset="-78"/>
              </a:rPr>
              <a:t> </a:t>
            </a:r>
            <a:r>
              <a:rPr b="1" dirty="0">
                <a:solidFill>
                  <a:schemeClr val="tx2">
                    <a:lumMod val="10000"/>
                  </a:schemeClr>
                </a:solidFill>
                <a:latin typeface="Al Bayan Plain" charset="-78"/>
                <a:ea typeface="Al Bayan Plain" charset="-78"/>
                <a:cs typeface="Al Bayan Plain" charset="-78"/>
              </a:rPr>
              <a:t>15.5)</a:t>
            </a:r>
          </a:p>
          <a:p>
            <a:pPr defTabSz="479044">
              <a:defRPr sz="3280"/>
            </a:pPr>
            <a:endParaRPr b="1" dirty="0">
              <a:solidFill>
                <a:schemeClr val="tx2">
                  <a:lumMod val="10000"/>
                </a:schemeClr>
              </a:solidFill>
              <a:latin typeface="Al Bayan Plain" charset="-78"/>
              <a:ea typeface="Al Bayan Plain" charset="-78"/>
              <a:cs typeface="Al Bayan Plain" charset="-78"/>
            </a:endParaRPr>
          </a:p>
          <a:p>
            <a:pPr defTabSz="479044">
              <a:defRPr sz="3280"/>
            </a:pPr>
            <a:r>
              <a:rPr b="1" dirty="0" smtClean="0">
                <a:solidFill>
                  <a:schemeClr val="tx2">
                    <a:lumMod val="10000"/>
                  </a:schemeClr>
                </a:solidFill>
                <a:latin typeface="Al Bayan Plain" charset="-78"/>
                <a:ea typeface="Al Bayan Plain" charset="-78"/>
                <a:cs typeface="Al Bayan Plain" charset="-78"/>
              </a:rPr>
              <a:t>"</a:t>
            </a:r>
            <a:r>
              <a:rPr lang="en-US" b="1" dirty="0" smtClean="0">
                <a:solidFill>
                  <a:schemeClr val="tx2">
                    <a:lumMod val="10000"/>
                  </a:schemeClr>
                </a:solidFill>
                <a:latin typeface="Al Bayan Plain" charset="-78"/>
                <a:ea typeface="Al Bayan Plain" charset="-78"/>
                <a:cs typeface="Al Bayan Plain" charset="-78"/>
              </a:rPr>
              <a:t>Él os dio vida a vosotros, cuando estaban muertos en </a:t>
            </a:r>
            <a:r>
              <a:rPr lang="en-US" b="1" dirty="0" smtClean="0">
                <a:solidFill>
                  <a:schemeClr val="tx2">
                    <a:lumMod val="10000"/>
                  </a:schemeClr>
                </a:solidFill>
                <a:latin typeface="Al Bayan Plain" charset="-78"/>
                <a:ea typeface="Al Bayan Plain" charset="-78"/>
                <a:cs typeface="Al Bayan Plain" charset="-78"/>
              </a:rPr>
              <a:t>vuestros </a:t>
            </a:r>
            <a:r>
              <a:rPr lang="en-US" b="1" dirty="0" smtClean="0">
                <a:solidFill>
                  <a:schemeClr val="tx2">
                    <a:lumMod val="10000"/>
                  </a:schemeClr>
                </a:solidFill>
                <a:latin typeface="Al Bayan Plain" charset="-78"/>
                <a:ea typeface="Al Bayan Plain" charset="-78"/>
                <a:cs typeface="Al Bayan Plain" charset="-78"/>
              </a:rPr>
              <a:t>delitos y pecados</a:t>
            </a:r>
            <a:r>
              <a:rPr b="1" dirty="0" smtClean="0">
                <a:solidFill>
                  <a:schemeClr val="tx2">
                    <a:lumMod val="10000"/>
                  </a:schemeClr>
                </a:solidFill>
                <a:latin typeface="Al Bayan Plain" charset="-78"/>
                <a:ea typeface="Al Bayan Plain" charset="-78"/>
                <a:cs typeface="Al Bayan Plain" charset="-78"/>
              </a:rPr>
              <a:t>” </a:t>
            </a:r>
            <a:r>
              <a:rPr b="1" dirty="0">
                <a:solidFill>
                  <a:schemeClr val="tx2">
                    <a:lumMod val="10000"/>
                  </a:schemeClr>
                </a:solidFill>
                <a:latin typeface="Al Bayan Plain" charset="-78"/>
                <a:ea typeface="Al Bayan Plain" charset="-78"/>
                <a:cs typeface="Al Bayan Plain" charset="-78"/>
              </a:rPr>
              <a:t>(Ef 2.1)</a:t>
            </a:r>
          </a:p>
          <a:p>
            <a:pPr defTabSz="479044">
              <a:defRPr sz="3280"/>
            </a:pPr>
            <a:endParaRPr b="1" dirty="0">
              <a:solidFill>
                <a:schemeClr val="tx2">
                  <a:lumMod val="10000"/>
                </a:schemeClr>
              </a:solidFill>
              <a:latin typeface="Al Bayan Plain" charset="-78"/>
              <a:ea typeface="Al Bayan Plain" charset="-78"/>
              <a:cs typeface="Al Bayan Plain" charset="-78"/>
            </a:endParaRP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490727">
              <a:defRPr sz="7979"/>
            </a:lvl1pPr>
          </a:lstStyle>
          <a:p>
            <a:r>
              <a:rPr smtClean="0">
                <a:solidFill>
                  <a:schemeClr val="tx2">
                    <a:lumMod val="10000"/>
                  </a:schemeClr>
                </a:solidFill>
              </a:rPr>
              <a:t>"</a:t>
            </a:r>
            <a:r>
              <a:rPr lang="en-US" smtClean="0">
                <a:solidFill>
                  <a:schemeClr val="tx2">
                    <a:lumMod val="10000"/>
                  </a:schemeClr>
                </a:solidFill>
              </a:rPr>
              <a:t>por cuanto todos pecaron, y están destituidos de la gloria de Dios</a:t>
            </a:r>
            <a:r>
              <a:rPr smtClean="0">
                <a:solidFill>
                  <a:schemeClr val="tx2">
                    <a:lumMod val="10000"/>
                  </a:schemeClr>
                </a:solidFill>
              </a:rPr>
              <a:t>"</a:t>
            </a:r>
            <a:endParaRPr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41" name="Shape 141"/>
          <p:cNvSpPr>
            <a:spLocks noGrp="1"/>
          </p:cNvSpPr>
          <p:nvPr>
            <p:ph type="subTitle" sz="quarter" idx="1"/>
          </p:nvPr>
        </p:nvSpPr>
        <p:spPr>
          <a:xfrm>
            <a:off x="1270000" y="5372100"/>
            <a:ext cx="10464800" cy="1270000"/>
          </a:xfrm>
          <a:prstGeom prst="rect">
            <a:avLst/>
          </a:prstGeom>
        </p:spPr>
        <p:txBody>
          <a:bodyPr/>
          <a:lstStyle/>
          <a:p>
            <a:r>
              <a:rPr>
                <a:solidFill>
                  <a:schemeClr val="tx2">
                    <a:lumMod val="10000"/>
                  </a:schemeClr>
                </a:solidFill>
              </a:rPr>
              <a:t>Rm 3.23.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Helena fazendo bico em 08082015.pn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12646" t="12646" r="12646" b="12646"/>
          <a:stretch>
            <a:fillRect/>
          </a:stretch>
        </p:blipFill>
        <p:spPr>
          <a:xfrm>
            <a:off x="6572250" y="812800"/>
            <a:ext cx="5753100" cy="7670801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</p:pic>
      <p:sp>
        <p:nvSpPr>
          <p:cNvPr id="144" name="Shape 144"/>
          <p:cNvSpPr>
            <a:spLocks noGrp="1"/>
          </p:cNvSpPr>
          <p:nvPr>
            <p:ph type="title"/>
          </p:nvPr>
        </p:nvSpPr>
        <p:spPr>
          <a:xfrm>
            <a:off x="495300" y="889000"/>
            <a:ext cx="5867400" cy="3302000"/>
          </a:xfrm>
          <a:prstGeom prst="rect">
            <a:avLst/>
          </a:prstGeom>
        </p:spPr>
        <p:txBody>
          <a:bodyPr>
            <a:normAutofit/>
          </a:bodyPr>
          <a:lstStyle>
            <a:lvl1pPr defTabSz="449833">
              <a:defRPr sz="6160"/>
            </a:lvl1pPr>
          </a:lstStyle>
          <a:p>
            <a:r>
              <a:rPr>
                <a:solidFill>
                  <a:schemeClr val="tx2">
                    <a:lumMod val="10000"/>
                  </a:schemeClr>
                </a:solidFill>
              </a:rPr>
              <a:t>Ruptura </a:t>
            </a:r>
            <a:r>
              <a:rPr lang="en-US" smtClean="0">
                <a:solidFill>
                  <a:schemeClr val="tx2">
                    <a:lumMod val="10000"/>
                  </a:schemeClr>
                </a:solidFill>
              </a:rPr>
              <a:t>de la relación del ser humano con Dios</a:t>
            </a:r>
            <a:endParaRPr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45" name="Shape 14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defTabSz="560831">
              <a:defRPr sz="3839"/>
            </a:pPr>
            <a:r>
              <a:rPr lang="en-US" sz="3600" b="1" dirty="0" err="1" smtClean="0">
                <a:solidFill>
                  <a:schemeClr val="tx2">
                    <a:lumMod val="10000"/>
                  </a:schemeClr>
                </a:solidFill>
                <a:latin typeface="Al Bayan Plain" charset="-78"/>
                <a:ea typeface="Al Bayan Plain" charset="-78"/>
                <a:cs typeface="Al Bayan Plain" charset="-78"/>
              </a:rPr>
              <a:t>Mi</a:t>
            </a:r>
            <a:r>
              <a:rPr lang="en-US" sz="3600" b="1" dirty="0" smtClean="0">
                <a:solidFill>
                  <a:schemeClr val="tx2">
                    <a:lumMod val="10000"/>
                  </a:schemeClr>
                </a:solidFill>
                <a:latin typeface="Al Bayan Plain" charset="-78"/>
                <a:ea typeface="Al Bayan Plain" charset="-78"/>
                <a:cs typeface="Al Bayan Plain" charset="-78"/>
              </a:rPr>
              <a:t> </a:t>
            </a:r>
            <a:r>
              <a:rPr lang="en-US" sz="3600" b="1" dirty="0" err="1" smtClean="0">
                <a:solidFill>
                  <a:schemeClr val="tx2">
                    <a:lumMod val="10000"/>
                  </a:schemeClr>
                </a:solidFill>
                <a:latin typeface="Al Bayan Plain" charset="-78"/>
                <a:ea typeface="Al Bayan Plain" charset="-78"/>
                <a:cs typeface="Al Bayan Plain" charset="-78"/>
              </a:rPr>
              <a:t>nieta</a:t>
            </a:r>
            <a:r>
              <a:rPr lang="en-US" sz="3600" b="1" dirty="0" smtClean="0">
                <a:solidFill>
                  <a:schemeClr val="tx2">
                    <a:lumMod val="10000"/>
                  </a:schemeClr>
                </a:solidFill>
                <a:latin typeface="Al Bayan Plain" charset="-78"/>
                <a:ea typeface="Al Bayan Plain" charset="-78"/>
                <a:cs typeface="Al Bayan Plain" charset="-78"/>
              </a:rPr>
              <a:t>, </a:t>
            </a:r>
            <a:r>
              <a:rPr lang="en-US" sz="3600" b="1" dirty="0" err="1" smtClean="0">
                <a:solidFill>
                  <a:schemeClr val="tx2">
                    <a:lumMod val="10000"/>
                  </a:schemeClr>
                </a:solidFill>
                <a:latin typeface="Al Bayan Plain" charset="-78"/>
                <a:ea typeface="Al Bayan Plain" charset="-78"/>
                <a:cs typeface="Al Bayan Plain" charset="-78"/>
              </a:rPr>
              <a:t>jugando</a:t>
            </a:r>
            <a:r>
              <a:rPr lang="en-US" sz="3600" b="1" dirty="0" smtClean="0">
                <a:solidFill>
                  <a:schemeClr val="tx2">
                    <a:lumMod val="10000"/>
                  </a:schemeClr>
                </a:solidFill>
                <a:latin typeface="Al Bayan Plain" charset="-78"/>
                <a:ea typeface="Al Bayan Plain" charset="-78"/>
                <a:cs typeface="Al Bayan Plain" charset="-78"/>
              </a:rPr>
              <a:t> </a:t>
            </a:r>
            <a:r>
              <a:rPr lang="en-US" sz="3600" b="1" dirty="0" err="1" smtClean="0">
                <a:solidFill>
                  <a:schemeClr val="tx2">
                    <a:lumMod val="10000"/>
                  </a:schemeClr>
                </a:solidFill>
                <a:latin typeface="Al Bayan Plain" charset="-78"/>
                <a:ea typeface="Al Bayan Plain" charset="-78"/>
                <a:cs typeface="Al Bayan Plain" charset="-78"/>
              </a:rPr>
              <a:t>encima</a:t>
            </a:r>
            <a:r>
              <a:rPr lang="en-US" sz="3600" b="1" dirty="0" smtClean="0">
                <a:solidFill>
                  <a:schemeClr val="tx2">
                    <a:lumMod val="10000"/>
                  </a:schemeClr>
                </a:solidFill>
                <a:latin typeface="Al Bayan Plain" charset="-78"/>
                <a:ea typeface="Al Bayan Plain" charset="-78"/>
                <a:cs typeface="Al Bayan Plain" charset="-78"/>
              </a:rPr>
              <a:t> de la </a:t>
            </a:r>
            <a:r>
              <a:rPr lang="en-US" sz="3600" b="1" dirty="0" err="1" smtClean="0">
                <a:solidFill>
                  <a:schemeClr val="tx2">
                    <a:lumMod val="10000"/>
                  </a:schemeClr>
                </a:solidFill>
                <a:latin typeface="Al Bayan Plain" charset="-78"/>
                <a:ea typeface="Al Bayan Plain" charset="-78"/>
                <a:cs typeface="Al Bayan Plain" charset="-78"/>
              </a:rPr>
              <a:t>silla</a:t>
            </a:r>
            <a:r>
              <a:rPr lang="en-US" sz="3600" b="1" dirty="0" smtClean="0">
                <a:solidFill>
                  <a:schemeClr val="tx2">
                    <a:lumMod val="10000"/>
                  </a:schemeClr>
                </a:solidFill>
                <a:latin typeface="Al Bayan Plain" charset="-78"/>
                <a:ea typeface="Al Bayan Plain" charset="-78"/>
                <a:cs typeface="Al Bayan Plain" charset="-78"/>
              </a:rPr>
              <a:t>, le </a:t>
            </a:r>
            <a:r>
              <a:rPr lang="en-US" sz="3600" b="1" dirty="0" err="1" smtClean="0">
                <a:solidFill>
                  <a:schemeClr val="tx2">
                    <a:lumMod val="10000"/>
                  </a:schemeClr>
                </a:solidFill>
                <a:latin typeface="Al Bayan Plain" charset="-78"/>
                <a:ea typeface="Al Bayan Plain" charset="-78"/>
                <a:cs typeface="Al Bayan Plain" charset="-78"/>
              </a:rPr>
              <a:t>dijo</a:t>
            </a:r>
            <a:r>
              <a:rPr lang="en-US" sz="3600" b="1" dirty="0" smtClean="0">
                <a:solidFill>
                  <a:schemeClr val="tx2">
                    <a:lumMod val="10000"/>
                  </a:schemeClr>
                </a:solidFill>
                <a:latin typeface="Al Bayan Plain" charset="-78"/>
                <a:ea typeface="Al Bayan Plain" charset="-78"/>
                <a:cs typeface="Al Bayan Plain" charset="-78"/>
              </a:rPr>
              <a:t> a </a:t>
            </a:r>
            <a:r>
              <a:rPr lang="en-US" sz="3600" b="1" dirty="0" err="1" smtClean="0">
                <a:solidFill>
                  <a:schemeClr val="tx2">
                    <a:lumMod val="10000"/>
                  </a:schemeClr>
                </a:solidFill>
                <a:latin typeface="Al Bayan Plain" charset="-78"/>
                <a:ea typeface="Al Bayan Plain" charset="-78"/>
                <a:cs typeface="Al Bayan Plain" charset="-78"/>
              </a:rPr>
              <a:t>su</a:t>
            </a:r>
            <a:r>
              <a:rPr lang="en-US" sz="3600" b="1" dirty="0" smtClean="0">
                <a:solidFill>
                  <a:schemeClr val="tx2">
                    <a:lumMod val="10000"/>
                  </a:schemeClr>
                </a:solidFill>
                <a:latin typeface="Al Bayan Plain" charset="-78"/>
                <a:ea typeface="Al Bayan Plain" charset="-78"/>
                <a:cs typeface="Al Bayan Plain" charset="-78"/>
              </a:rPr>
              <a:t> </a:t>
            </a:r>
            <a:r>
              <a:rPr lang="en-US" sz="3600" b="1" dirty="0" err="1" smtClean="0">
                <a:solidFill>
                  <a:schemeClr val="tx2">
                    <a:lumMod val="10000"/>
                  </a:schemeClr>
                </a:solidFill>
                <a:latin typeface="Al Bayan Plain" charset="-78"/>
                <a:ea typeface="Al Bayan Plain" charset="-78"/>
                <a:cs typeface="Al Bayan Plain" charset="-78"/>
              </a:rPr>
              <a:t>papá</a:t>
            </a:r>
            <a:r>
              <a:rPr lang="en-US" sz="3600" b="1" dirty="0" smtClean="0">
                <a:solidFill>
                  <a:schemeClr val="tx2">
                    <a:lumMod val="10000"/>
                  </a:schemeClr>
                </a:solidFill>
                <a:latin typeface="Al Bayan Plain" charset="-78"/>
                <a:ea typeface="Al Bayan Plain" charset="-78"/>
                <a:cs typeface="Al Bayan Plain" charset="-78"/>
              </a:rPr>
              <a:t>, </a:t>
            </a:r>
            <a:r>
              <a:rPr lang="en-US" sz="3600" b="1" dirty="0" err="1" smtClean="0">
                <a:solidFill>
                  <a:schemeClr val="tx2">
                    <a:lumMod val="10000"/>
                  </a:schemeClr>
                </a:solidFill>
                <a:latin typeface="Al Bayan Plain" charset="-78"/>
                <a:ea typeface="Al Bayan Plain" charset="-78"/>
                <a:cs typeface="Al Bayan Plain" charset="-78"/>
              </a:rPr>
              <a:t>quien</a:t>
            </a:r>
            <a:r>
              <a:rPr lang="en-US" sz="3600" b="1" dirty="0" smtClean="0">
                <a:solidFill>
                  <a:schemeClr val="tx2">
                    <a:lumMod val="10000"/>
                  </a:schemeClr>
                </a:solidFill>
                <a:latin typeface="Al Bayan Plain" charset="-78"/>
                <a:ea typeface="Al Bayan Plain" charset="-78"/>
                <a:cs typeface="Al Bayan Plain" charset="-78"/>
              </a:rPr>
              <a:t> le </a:t>
            </a:r>
            <a:r>
              <a:rPr lang="en-US" sz="3600" b="1" dirty="0" err="1" smtClean="0">
                <a:solidFill>
                  <a:schemeClr val="tx2">
                    <a:lumMod val="10000"/>
                  </a:schemeClr>
                </a:solidFill>
                <a:latin typeface="Al Bayan Plain" charset="-78"/>
                <a:ea typeface="Al Bayan Plain" charset="-78"/>
                <a:cs typeface="Al Bayan Plain" charset="-78"/>
              </a:rPr>
              <a:t>pedía</a:t>
            </a:r>
            <a:r>
              <a:rPr lang="en-US" sz="3600" b="1" dirty="0" smtClean="0">
                <a:solidFill>
                  <a:schemeClr val="tx2">
                    <a:lumMod val="10000"/>
                  </a:schemeClr>
                </a:solidFill>
                <a:latin typeface="Al Bayan Plain" charset="-78"/>
                <a:ea typeface="Al Bayan Plain" charset="-78"/>
                <a:cs typeface="Al Bayan Plain" charset="-78"/>
              </a:rPr>
              <a:t> que se </a:t>
            </a:r>
            <a:r>
              <a:rPr lang="en-US" sz="3600" b="1" dirty="0" err="1" smtClean="0">
                <a:solidFill>
                  <a:schemeClr val="tx2">
                    <a:lumMod val="10000"/>
                  </a:schemeClr>
                </a:solidFill>
                <a:latin typeface="Al Bayan Plain" charset="-78"/>
                <a:ea typeface="Al Bayan Plain" charset="-78"/>
                <a:cs typeface="Al Bayan Plain" charset="-78"/>
              </a:rPr>
              <a:t>bajara</a:t>
            </a:r>
            <a:r>
              <a:rPr lang="en-US" sz="3600" b="1" dirty="0" smtClean="0">
                <a:solidFill>
                  <a:schemeClr val="tx2">
                    <a:lumMod val="10000"/>
                  </a:schemeClr>
                </a:solidFill>
                <a:latin typeface="Al Bayan Plain" charset="-78"/>
                <a:ea typeface="Al Bayan Plain" charset="-78"/>
                <a:cs typeface="Al Bayan Plain" charset="-78"/>
              </a:rPr>
              <a:t>:</a:t>
            </a:r>
            <a:endParaRPr sz="3600" b="1" dirty="0">
              <a:solidFill>
                <a:schemeClr val="tx2">
                  <a:lumMod val="10000"/>
                </a:schemeClr>
              </a:solidFill>
              <a:latin typeface="Al Bayan Plain" charset="-78"/>
              <a:ea typeface="Al Bayan Plain" charset="-78"/>
              <a:cs typeface="Al Bayan Plain" charset="-78"/>
            </a:endParaRPr>
          </a:p>
          <a:p>
            <a:pPr defTabSz="560831">
              <a:defRPr sz="3839"/>
            </a:pPr>
            <a:r>
              <a:rPr sz="3600" b="1" dirty="0">
                <a:solidFill>
                  <a:schemeClr val="tx2">
                    <a:lumMod val="10000"/>
                  </a:schemeClr>
                </a:solidFill>
                <a:latin typeface="Al Bayan Plain" charset="-78"/>
                <a:ea typeface="Al Bayan Plain" charset="-78"/>
                <a:cs typeface="Al Bayan Plain" charset="-78"/>
              </a:rPr>
              <a:t>“</a:t>
            </a:r>
            <a:r>
              <a:rPr sz="3600" b="1" dirty="0" smtClean="0">
                <a:solidFill>
                  <a:schemeClr val="tx2">
                    <a:lumMod val="10000"/>
                  </a:schemeClr>
                </a:solidFill>
                <a:latin typeface="Al Bayan Plain" charset="-78"/>
                <a:ea typeface="Al Bayan Plain" charset="-78"/>
                <a:cs typeface="Al Bayan Plain" charset="-78"/>
              </a:rPr>
              <a:t>N</a:t>
            </a:r>
            <a:r>
              <a:rPr lang="en-US" sz="3600" b="1" dirty="0" smtClean="0">
                <a:solidFill>
                  <a:schemeClr val="tx2">
                    <a:lumMod val="10000"/>
                  </a:schemeClr>
                </a:solidFill>
                <a:latin typeface="Al Bayan Plain" charset="-78"/>
                <a:ea typeface="Al Bayan Plain" charset="-78"/>
                <a:cs typeface="Al Bayan Plain" charset="-78"/>
              </a:rPr>
              <a:t>o</a:t>
            </a:r>
            <a:r>
              <a:rPr sz="3600" b="1" dirty="0" smtClean="0">
                <a:solidFill>
                  <a:schemeClr val="tx2">
                    <a:lumMod val="10000"/>
                  </a:schemeClr>
                </a:solidFill>
                <a:latin typeface="Al Bayan Plain" charset="-78"/>
                <a:ea typeface="Al Bayan Plain" charset="-78"/>
                <a:cs typeface="Al Bayan Plain" charset="-78"/>
              </a:rPr>
              <a:t> qu</a:t>
            </a:r>
            <a:r>
              <a:rPr lang="en-US" sz="3600" b="1" dirty="0" smtClean="0">
                <a:solidFill>
                  <a:schemeClr val="tx2">
                    <a:lumMod val="10000"/>
                  </a:schemeClr>
                </a:solidFill>
                <a:latin typeface="Al Bayan Plain" charset="-78"/>
                <a:ea typeface="Al Bayan Plain" charset="-78"/>
                <a:cs typeface="Al Bayan Plain" charset="-78"/>
              </a:rPr>
              <a:t>iero </a:t>
            </a:r>
            <a:r>
              <a:rPr sz="3600" b="1" dirty="0" smtClean="0">
                <a:solidFill>
                  <a:schemeClr val="tx2">
                    <a:lumMod val="10000"/>
                  </a:schemeClr>
                </a:solidFill>
                <a:latin typeface="Al Bayan Plain" charset="-78"/>
                <a:ea typeface="Al Bayan Plain" charset="-78"/>
                <a:cs typeface="Al Bayan Plain" charset="-78"/>
              </a:rPr>
              <a:t>ser </a:t>
            </a:r>
            <a:r>
              <a:rPr sz="3600" b="1" dirty="0">
                <a:solidFill>
                  <a:schemeClr val="tx2">
                    <a:lumMod val="10000"/>
                  </a:schemeClr>
                </a:solidFill>
                <a:latin typeface="Al Bayan Plain" charset="-78"/>
                <a:ea typeface="Al Bayan Plain" charset="-78"/>
                <a:cs typeface="Al Bayan Plain" charset="-78"/>
              </a:rPr>
              <a:t>obediente, </a:t>
            </a:r>
            <a:r>
              <a:rPr lang="en-US" sz="3600" b="1" dirty="0" smtClean="0">
                <a:solidFill>
                  <a:schemeClr val="tx2">
                    <a:lumMod val="10000"/>
                  </a:schemeClr>
                </a:solidFill>
                <a:latin typeface="Al Bayan Plain" charset="-78"/>
                <a:ea typeface="Al Bayan Plain" charset="-78"/>
                <a:cs typeface="Al Bayan Plain" charset="-78"/>
              </a:rPr>
              <a:t>pues quiero</a:t>
            </a:r>
            <a:r>
              <a:rPr sz="3600" b="1" dirty="0" smtClean="0">
                <a:solidFill>
                  <a:schemeClr val="tx2">
                    <a:lumMod val="10000"/>
                  </a:schemeClr>
                </a:solidFill>
                <a:latin typeface="Al Bayan Plain" charset="-78"/>
                <a:ea typeface="Al Bayan Plain" charset="-78"/>
                <a:cs typeface="Al Bayan Plain" charset="-78"/>
              </a:rPr>
              <a:t> </a:t>
            </a:r>
            <a:r>
              <a:rPr sz="3600" b="1" dirty="0">
                <a:solidFill>
                  <a:schemeClr val="tx2">
                    <a:lumMod val="10000"/>
                  </a:schemeClr>
                </a:solidFill>
                <a:latin typeface="Al Bayan Plain" charset="-78"/>
                <a:ea typeface="Al Bayan Plain" charset="-78"/>
                <a:cs typeface="Al Bayan Plain" charset="-78"/>
              </a:rPr>
              <a:t>ser feliz”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GraphPaper">
  <a:themeElements>
    <a:clrScheme name="GraphPaper">
      <a:dk1>
        <a:srgbClr val="008585"/>
      </a:dk1>
      <a:lt1>
        <a:srgbClr val="858585"/>
      </a:lt1>
      <a:dk2>
        <a:srgbClr val="5A554C"/>
      </a:dk2>
      <a:lt2>
        <a:srgbClr val="D8D7D7"/>
      </a:lt2>
      <a:accent1>
        <a:srgbClr val="3E93D7"/>
      </a:accent1>
      <a:accent2>
        <a:srgbClr val="67AB3C"/>
      </a:accent2>
      <a:accent3>
        <a:srgbClr val="D5A530"/>
      </a:accent3>
      <a:accent4>
        <a:srgbClr val="E17B2E"/>
      </a:accent4>
      <a:accent5>
        <a:srgbClr val="CC487C"/>
      </a:accent5>
      <a:accent6>
        <a:srgbClr val="4D45AC"/>
      </a:accent6>
      <a:hlink>
        <a:srgbClr val="0000FF"/>
      </a:hlink>
      <a:folHlink>
        <a:srgbClr val="FF00FF"/>
      </a:folHlink>
    </a:clrScheme>
    <a:fontScheme name="GraphPaper">
      <a:majorFont>
        <a:latin typeface="Marker Felt"/>
        <a:ea typeface="Marker Felt"/>
        <a:cs typeface="Marker Felt"/>
      </a:majorFont>
      <a:minorFont>
        <a:latin typeface="Marker Felt"/>
        <a:ea typeface="Marker Felt"/>
        <a:cs typeface="Marker Felt"/>
      </a:minorFont>
    </a:fontScheme>
    <a:fmtScheme name="GraphPap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-313507"/>
            <a:satOff val="34334"/>
            <a:lumOff val="-8266"/>
            <a:alpha val="62000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75B1D4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858585"/>
            </a:solidFill>
            <a:effectLst/>
            <a:uFillTx/>
            <a:latin typeface="+mn-lt"/>
            <a:ea typeface="+mn-ea"/>
            <a:cs typeface="+mn-cs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GraphPaper">
  <a:themeElements>
    <a:clrScheme name="GraphPaper">
      <a:dk1>
        <a:srgbClr val="000000"/>
      </a:dk1>
      <a:lt1>
        <a:srgbClr val="FFFFFF"/>
      </a:lt1>
      <a:dk2>
        <a:srgbClr val="5A554C"/>
      </a:dk2>
      <a:lt2>
        <a:srgbClr val="D8D7D7"/>
      </a:lt2>
      <a:accent1>
        <a:srgbClr val="3E93D7"/>
      </a:accent1>
      <a:accent2>
        <a:srgbClr val="67AB3C"/>
      </a:accent2>
      <a:accent3>
        <a:srgbClr val="D5A530"/>
      </a:accent3>
      <a:accent4>
        <a:srgbClr val="E17B2E"/>
      </a:accent4>
      <a:accent5>
        <a:srgbClr val="CC487C"/>
      </a:accent5>
      <a:accent6>
        <a:srgbClr val="4D45AC"/>
      </a:accent6>
      <a:hlink>
        <a:srgbClr val="0000FF"/>
      </a:hlink>
      <a:folHlink>
        <a:srgbClr val="FF00FF"/>
      </a:folHlink>
    </a:clrScheme>
    <a:fontScheme name="GraphPaper">
      <a:majorFont>
        <a:latin typeface="Marker Felt"/>
        <a:ea typeface="Marker Felt"/>
        <a:cs typeface="Marker Felt"/>
      </a:majorFont>
      <a:minorFont>
        <a:latin typeface="Marker Felt"/>
        <a:ea typeface="Marker Felt"/>
        <a:cs typeface="Marker Felt"/>
      </a:minorFont>
    </a:fontScheme>
    <a:fmtScheme name="GraphPap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-313507"/>
            <a:satOff val="34334"/>
            <a:lumOff val="-8266"/>
            <a:alpha val="62000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75B1D4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858585"/>
            </a:solidFill>
            <a:effectLst/>
            <a:uFillTx/>
            <a:latin typeface="+mn-lt"/>
            <a:ea typeface="+mn-ea"/>
            <a:cs typeface="+mn-cs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679</TotalTime>
  <Words>3736</Words>
  <Application>Microsoft Macintosh PowerPoint</Application>
  <PresentationFormat>Custom</PresentationFormat>
  <Paragraphs>221</Paragraphs>
  <Slides>56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4" baseType="lpstr">
      <vt:lpstr>Al Bayan</vt:lpstr>
      <vt:lpstr>Al Bayan Plain</vt:lpstr>
      <vt:lpstr>Baskerville</vt:lpstr>
      <vt:lpstr>Helvetica Neue</vt:lpstr>
      <vt:lpstr>Hoefler Text</vt:lpstr>
      <vt:lpstr>Marker Felt</vt:lpstr>
      <vt:lpstr>Superclarendon</vt:lpstr>
      <vt:lpstr>GraphPaper</vt:lpstr>
      <vt:lpstr>La Entera Santificación como plataforma para Misión y Evangelismo  (Hechos 1:8)</vt:lpstr>
      <vt:lpstr>Poder para  la misión del Reino</vt:lpstr>
      <vt:lpstr>Hechos 1.6-8</vt:lpstr>
      <vt:lpstr> El Espíritu Santo  y la Misión del Reino</vt:lpstr>
      <vt:lpstr>Escatologia,  el Espíritu Santo y la Misión</vt:lpstr>
      <vt:lpstr>Buen testimonio  cuestión vital para la misión</vt:lpstr>
      <vt:lpstr>Sin el poder del Espíritu no podemos ser testigos </vt:lpstr>
      <vt:lpstr>"por cuanto todos pecaron, y están destituidos de la gloria de Dios"</vt:lpstr>
      <vt:lpstr>Ruptura de la relación del ser humano con Dios</vt:lpstr>
      <vt:lpstr>“y están destituidos de la gloria de Dios"</vt:lpstr>
      <vt:lpstr>Restauración de la presencia de Dios</vt:lpstr>
      <vt:lpstr>Restauración de la Presencia de Dios</vt:lpstr>
      <vt:lpstr>La Santidad es Relacional</vt:lpstr>
      <vt:lpstr>Renovación de la Imago-Dei</vt:lpstr>
      <vt:lpstr>¡Fuisteis Sanados!</vt:lpstr>
      <vt:lpstr>¿Fuimos sanados  o  Todavía somos esclavos del pecado?</vt:lpstr>
      <vt:lpstr>Pesimismo de Lutero, Calvino y otros</vt:lpstr>
      <vt:lpstr>Calvinistas y Wesleyanos</vt:lpstr>
      <vt:lpstr>Romanos 7.7-25 no es um retrato del regenerado</vt:lpstr>
      <vt:lpstr>PowerPoint Presentation</vt:lpstr>
      <vt:lpstr>PowerPoint Presentation</vt:lpstr>
      <vt:lpstr>Pablo no hablaría así</vt:lpstr>
      <vt:lpstr>PowerPoint Presentation</vt:lpstr>
      <vt:lpstr>La Batalla Continua</vt:lpstr>
      <vt:lpstr>Romanos 8:37</vt:lpstr>
      <vt:lpstr>Una meta alcanzable en esta vida</vt:lpstr>
      <vt:lpstr>Una meta alcanzable en esta vida</vt:lpstr>
      <vt:lpstr>Tropezamos, pero podemos no tropezar</vt:lpstr>
      <vt:lpstr>La gran contribución de Wesley</vt:lpstr>
      <vt:lpstr>¡Recibiréis poder!</vt:lpstr>
      <vt:lpstr>Promesas de Dios en el AT cumpliéndose en el NT</vt:lpstr>
      <vt:lpstr>Entera Santificación</vt:lpstr>
      <vt:lpstr>El estímulo da una Grande Nuve de testigos</vt:lpstr>
      <vt:lpstr>Fuimos capacitados para la Misión</vt:lpstr>
      <vt:lpstr>Propagar la Santidad Bíblica</vt:lpstr>
      <vt:lpstr>El poder del alcance de la gracia</vt:lpstr>
      <vt:lpstr>Wesley y la misión del Reino de Dios</vt:lpstr>
      <vt:lpstr>“La expansión general del evangelismo”</vt:lpstr>
      <vt:lpstr>El sueño de Nabucodunosor</vt:lpstr>
      <vt:lpstr>La Roca</vt:lpstr>
      <vt:lpstr>La enseñanza de Daniel</vt:lpstr>
      <vt:lpstr>Jesús ya fue entronizado</vt:lpstr>
      <vt:lpstr>El Reino ya llegó</vt:lpstr>
      <vt:lpstr>Reinamos con Cristo</vt:lpstr>
      <vt:lpstr>Parábolas del Reino</vt:lpstr>
      <vt:lpstr>Hoy</vt:lpstr>
      <vt:lpstr>Propagación del Evangelio</vt:lpstr>
      <vt:lpstr>Expansión del Reino</vt:lpstr>
      <vt:lpstr>Dimensión social de la Santificación</vt:lpstr>
      <vt:lpstr>Avivamiento Wesleyano</vt:lpstr>
      <vt:lpstr>Crecimento</vt:lpstr>
      <vt:lpstr>La estrategia de Wesley</vt:lpstr>
      <vt:lpstr>Las clases tenían las siguientes funciones</vt:lpstr>
      <vt:lpstr>Proceso</vt:lpstr>
      <vt:lpstr>¡Qué tal si Wesley estuviese vivo el día de hoy!</vt:lpstr>
      <vt:lpstr>El Dios que se movió notablemente en el pasado, todavía está en su trono</vt:lpstr>
    </vt:vector>
  </TitlesOfParts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Inteira Santificação  como plataforma para  Missão e evangelismo (At 1:8)</dc:title>
  <cp:lastModifiedBy>Microsoft Office User</cp:lastModifiedBy>
  <cp:revision>169</cp:revision>
  <dcterms:modified xsi:type="dcterms:W3CDTF">2016-10-06T14:01:27Z</dcterms:modified>
</cp:coreProperties>
</file>