
<file path=[Content_Types].xml><?xml version="1.0" encoding="utf-8"?>
<Types xmlns="http://schemas.openxmlformats.org/package/2006/content-types">
  <Default Extension="xml" ContentType="application/xml"/>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lvl1pPr>
    <a:lvl2pPr marL="0" marR="0" indent="22860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lvl2pPr>
    <a:lvl3pPr marL="0" marR="0" indent="45720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lvl3pPr>
    <a:lvl4pPr marL="0" marR="0" indent="68580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lvl4pPr>
    <a:lvl5pPr marL="0" marR="0" indent="91440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lvl5pPr>
    <a:lvl6pPr marL="0" marR="0" indent="114300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lvl6pPr>
    <a:lvl7pPr marL="0" marR="0" indent="137160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lvl7pPr>
    <a:lvl8pPr marL="0" marR="0" indent="160020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lvl8pPr>
    <a:lvl9pPr marL="0" marR="0" indent="182880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lvl9pPr>
  </p:defaultTextStyle>
  <p:extLst>
    <p:ext uri="{EFAFB233-063F-42B5-8137-9DF3F51BA10A}">
      <p15:sldGuideLst xmlns:p15="http://schemas.microsoft.com/office/powerpoint/2012/main">
        <p15:guide id="1" orient="horz" pos="3072" userDrawn="1">
          <p15:clr>
            <a:srgbClr val="A4A3A4"/>
          </p15:clr>
        </p15:guide>
        <p15:guide id="2" pos="409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se Ildo Swartele de Mello" initials="JISd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Iowan Old Style Roman"/>
          <a:ea typeface="Iowan Old Style Roman"/>
          <a:cs typeface="Iowan Old Style Roman"/>
        </a:font>
        <a:srgbClr val="5C5C5C"/>
      </a:tcTxStyle>
      <a:tcStyle>
        <a:tcBdr>
          <a:left>
            <a:ln w="12700" cap="flat">
              <a:noFill/>
              <a:miter lim="400000"/>
            </a:ln>
          </a:left>
          <a:right>
            <a:ln w="12700" cap="flat">
              <a:noFill/>
              <a:miter lim="400000"/>
            </a:ln>
          </a:right>
          <a:top>
            <a:ln w="12700" cap="flat">
              <a:solidFill>
                <a:srgbClr val="5C5C5C"/>
              </a:solidFill>
              <a:prstDash val="solid"/>
              <a:miter lim="400000"/>
            </a:ln>
          </a:top>
          <a:bottom>
            <a:ln w="12700" cap="flat">
              <a:solidFill>
                <a:srgbClr val="5C5C5C"/>
              </a:solidFill>
              <a:prstDash val="solid"/>
              <a:miter lim="400000"/>
            </a:ln>
          </a:bottom>
          <a:insideH>
            <a:ln w="12700" cap="flat">
              <a:solidFill>
                <a:srgbClr val="5C5C5C"/>
              </a:solidFill>
              <a:prstDash val="solid"/>
              <a:miter lim="400000"/>
            </a:ln>
          </a:insideH>
          <a:insideV>
            <a:ln w="12700" cap="flat">
              <a:noFill/>
              <a:miter lim="400000"/>
            </a:ln>
          </a:insideV>
        </a:tcBdr>
        <a:fill>
          <a:noFill/>
        </a:fill>
      </a:tcStyle>
    </a:wholeTbl>
    <a:band2H>
      <a:tcTxStyle/>
      <a:tcStyle>
        <a:tcBdr/>
        <a:fill>
          <a:solidFill>
            <a:srgbClr val="CBCBCB">
              <a:alpha val="25000"/>
            </a:srgbClr>
          </a:solidFill>
        </a:fill>
      </a:tcStyle>
    </a:band2H>
    <a:firstCol>
      <a:tcTxStyle b="off" i="off">
        <a:font>
          <a:latin typeface="DIN Alternate"/>
          <a:ea typeface="DIN Alternate"/>
          <a:cs typeface="DIN Alternate"/>
        </a:font>
        <a:srgbClr val="5C5C5C"/>
      </a:tcTxStyle>
      <a:tcStyle>
        <a:tcBdr>
          <a:left>
            <a:ln w="12700" cap="flat">
              <a:noFill/>
              <a:miter lim="400000"/>
            </a:ln>
          </a:left>
          <a:right>
            <a:ln w="12700" cap="flat">
              <a:noFill/>
              <a:miter lim="400000"/>
            </a:ln>
          </a:right>
          <a:top>
            <a:ln w="12700" cap="flat">
              <a:solidFill>
                <a:srgbClr val="5C5C5C"/>
              </a:solidFill>
              <a:prstDash val="solid"/>
              <a:miter lim="400000"/>
            </a:ln>
          </a:top>
          <a:bottom>
            <a:ln w="12700" cap="flat">
              <a:solidFill>
                <a:srgbClr val="5C5C5C"/>
              </a:solidFill>
              <a:prstDash val="solid"/>
              <a:miter lim="400000"/>
            </a:ln>
          </a:bottom>
          <a:insideH>
            <a:ln w="12700" cap="flat">
              <a:solidFill>
                <a:srgbClr val="5C5C5C"/>
              </a:solidFill>
              <a:prstDash val="solid"/>
              <a:miter lim="400000"/>
            </a:ln>
          </a:insideH>
          <a:insideV>
            <a:ln w="12700" cap="flat">
              <a:noFill/>
              <a:miter lim="400000"/>
            </a:ln>
          </a:insideV>
        </a:tcBdr>
        <a:fill>
          <a:solidFill>
            <a:srgbClr val="CBCBCB">
              <a:alpha val="36000"/>
            </a:srgbClr>
          </a:solidFill>
        </a:fill>
      </a:tcStyle>
    </a:firstCol>
    <a:lastRow>
      <a:tcTxStyle b="off" i="off">
        <a:font>
          <a:latin typeface="DIN Alternate"/>
          <a:ea typeface="DIN Alternate"/>
          <a:cs typeface="DIN Alternate"/>
        </a:font>
        <a:srgbClr val="5C5C5C"/>
      </a:tcTxStyle>
      <a:tcStyle>
        <a:tcBdr>
          <a:left>
            <a:ln w="12700" cap="flat">
              <a:noFill/>
              <a:miter lim="400000"/>
            </a:ln>
          </a:left>
          <a:right>
            <a:ln w="12700" cap="flat">
              <a:noFill/>
              <a:miter lim="400000"/>
            </a:ln>
          </a:right>
          <a:top>
            <a:ln w="12700" cap="flat">
              <a:solidFill>
                <a:srgbClr val="5C5C5C"/>
              </a:solidFill>
              <a:prstDash val="solid"/>
              <a:miter lim="400000"/>
            </a:ln>
          </a:top>
          <a:bottom>
            <a:ln w="12700" cap="flat">
              <a:noFill/>
              <a:miter lim="400000"/>
            </a:ln>
          </a:bottom>
          <a:insideH>
            <a:ln w="12700" cap="flat">
              <a:solidFill>
                <a:srgbClr val="5C5C5C"/>
              </a:solidFill>
              <a:prstDash val="solid"/>
              <a:miter lim="400000"/>
            </a:ln>
          </a:insideH>
          <a:insideV>
            <a:ln w="12700" cap="flat">
              <a:noFill/>
              <a:miter lim="400000"/>
            </a:ln>
          </a:insideV>
        </a:tcBdr>
        <a:fill>
          <a:noFill/>
        </a:fill>
      </a:tcStyle>
    </a:lastRow>
    <a:fir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noFill/>
              <a:miter lim="400000"/>
            </a:ln>
          </a:top>
          <a:bottom>
            <a:ln w="0" cap="flat">
              <a:noFill/>
              <a:miter lim="400000"/>
            </a:ln>
          </a:bottom>
          <a:insideH>
            <a:ln w="12700" cap="flat">
              <a:solidFill>
                <a:srgbClr val="EBEBEB"/>
              </a:solidFill>
              <a:prstDash val="solid"/>
              <a:miter lim="400000"/>
            </a:ln>
          </a:insideH>
          <a:insideV>
            <a:ln w="12700" cap="flat">
              <a:noFill/>
              <a:miter lim="400000"/>
            </a:ln>
          </a:insideV>
        </a:tcBdr>
        <a:fill>
          <a:solidFill>
            <a:schemeClr val="accent1">
              <a:hueOff val="-522454"/>
              <a:satOff val="1153"/>
              <a:lumOff val="13444"/>
            </a:schemeClr>
          </a:solidFill>
        </a:fill>
      </a:tcStyle>
    </a:firstRow>
  </a:tblStyle>
  <a:tblStyle styleId="{C7B018BB-80A7-4F77-B60F-C8B233D01FF8}" styleName="">
    <a:tblBg/>
    <a:wholeTbl>
      <a:tcTxStyle b="off" i="off">
        <a:font>
          <a:latin typeface="Iowan Old Style Roman"/>
          <a:ea typeface="Iowan Old Style Roman"/>
          <a:cs typeface="Iowan Old Style Roman"/>
        </a:font>
        <a:schemeClr val="accent2">
          <a:satOff val="-3676"/>
          <a:lumOff val="-12171"/>
        </a:schemeClr>
      </a:tcTxStyle>
      <a:tcStyle>
        <a:tcBdr>
          <a:left>
            <a:ln w="12700" cap="flat">
              <a:solidFill>
                <a:srgbClr val="808251"/>
              </a:solidFill>
              <a:prstDash val="solid"/>
              <a:miter lim="400000"/>
            </a:ln>
          </a:left>
          <a:right>
            <a:ln w="12700" cap="flat">
              <a:solidFill>
                <a:srgbClr val="808251"/>
              </a:solidFill>
              <a:prstDash val="solid"/>
              <a:miter lim="400000"/>
            </a:ln>
          </a:right>
          <a:top>
            <a:ln w="12700" cap="flat">
              <a:solidFill>
                <a:srgbClr val="808251"/>
              </a:solidFill>
              <a:prstDash val="solid"/>
              <a:miter lim="400000"/>
            </a:ln>
          </a:top>
          <a:bottom>
            <a:ln w="12700" cap="flat">
              <a:solidFill>
                <a:srgbClr val="808251"/>
              </a:solidFill>
              <a:prstDash val="solid"/>
              <a:miter lim="400000"/>
            </a:ln>
          </a:bottom>
          <a:insideH>
            <a:ln w="12700" cap="flat">
              <a:solidFill>
                <a:srgbClr val="808251"/>
              </a:solidFill>
              <a:prstDash val="solid"/>
              <a:miter lim="400000"/>
            </a:ln>
          </a:insideH>
          <a:insideV>
            <a:ln w="12700" cap="flat">
              <a:solidFill>
                <a:srgbClr val="808251"/>
              </a:solidFill>
              <a:prstDash val="solid"/>
              <a:miter lim="400000"/>
            </a:ln>
          </a:insideV>
        </a:tcBdr>
        <a:fill>
          <a:noFill/>
        </a:fill>
      </a:tcStyle>
    </a:wholeTbl>
    <a:band2H>
      <a:tcTxStyle/>
      <a:tcStyle>
        <a:tcBdr/>
        <a:fill>
          <a:solidFill>
            <a:srgbClr val="A8A861">
              <a:alpha val="27000"/>
            </a:srgbClr>
          </a:solidFill>
        </a:fill>
      </a:tcStyle>
    </a:band2H>
    <a:firstCol>
      <a:tcTxStyle b="off" i="off">
        <a:font>
          <a:latin typeface="DIN Alternate"/>
          <a:ea typeface="DIN Alternate"/>
          <a:cs typeface="DIN Alternate"/>
        </a:font>
        <a:srgbClr val="FFFFFF"/>
      </a:tcTxStyle>
      <a:tcStyle>
        <a:tcBdr>
          <a:left>
            <a:ln w="12700" cap="flat">
              <a:solidFill>
                <a:srgbClr val="808251"/>
              </a:solidFill>
              <a:prstDash val="solid"/>
              <a:miter lim="400000"/>
            </a:ln>
          </a:left>
          <a:right>
            <a:ln w="12700" cap="flat">
              <a:solidFill>
                <a:srgbClr val="808251"/>
              </a:solidFill>
              <a:prstDash val="solid"/>
              <a:miter lim="400000"/>
            </a:ln>
          </a:right>
          <a:top>
            <a:ln w="12700" cap="flat">
              <a:solidFill>
                <a:srgbClr val="808251"/>
              </a:solidFill>
              <a:prstDash val="solid"/>
              <a:miter lim="400000"/>
            </a:ln>
          </a:top>
          <a:bottom>
            <a:ln w="12700" cap="flat">
              <a:solidFill>
                <a:srgbClr val="808251"/>
              </a:solidFill>
              <a:prstDash val="solid"/>
              <a:miter lim="400000"/>
            </a:ln>
          </a:bottom>
          <a:insideH>
            <a:ln w="12700" cap="flat">
              <a:solidFill>
                <a:srgbClr val="808251"/>
              </a:solidFill>
              <a:prstDash val="solid"/>
              <a:miter lim="400000"/>
            </a:ln>
          </a:insideH>
          <a:insideV>
            <a:ln w="12700" cap="flat">
              <a:solidFill>
                <a:srgbClr val="808251"/>
              </a:solidFill>
              <a:prstDash val="solid"/>
              <a:miter lim="400000"/>
            </a:ln>
          </a:insideV>
        </a:tcBdr>
        <a:fill>
          <a:solidFill>
            <a:srgbClr val="8F9541">
              <a:alpha val="75000"/>
            </a:srgbClr>
          </a:solidFill>
        </a:fill>
      </a:tcStyle>
    </a:firstCol>
    <a:lastRow>
      <a:tcTxStyle b="off" i="off">
        <a:font>
          <a:latin typeface="DIN Alternate"/>
          <a:ea typeface="DIN Alternate"/>
          <a:cs typeface="DIN Alternate"/>
        </a:font>
        <a:schemeClr val="accent2">
          <a:satOff val="-3676"/>
          <a:lumOff val="-12171"/>
        </a:schemeClr>
      </a:tcTxStyle>
      <a:tcStyle>
        <a:tcBdr>
          <a:left>
            <a:ln w="12700" cap="flat">
              <a:solidFill>
                <a:srgbClr val="808251"/>
              </a:solidFill>
              <a:prstDash val="solid"/>
              <a:miter lim="400000"/>
            </a:ln>
          </a:left>
          <a:right>
            <a:ln w="12700" cap="flat">
              <a:solidFill>
                <a:srgbClr val="808251"/>
              </a:solidFill>
              <a:prstDash val="solid"/>
              <a:miter lim="400000"/>
            </a:ln>
          </a:right>
          <a:top>
            <a:ln w="50800" cap="flat">
              <a:solidFill>
                <a:srgbClr val="808251"/>
              </a:solidFill>
              <a:prstDash val="solid"/>
              <a:miter lim="400000"/>
            </a:ln>
          </a:top>
          <a:bottom>
            <a:ln w="12700" cap="flat">
              <a:solidFill>
                <a:srgbClr val="808251"/>
              </a:solidFill>
              <a:prstDash val="solid"/>
              <a:miter lim="400000"/>
            </a:ln>
          </a:bottom>
          <a:insideH>
            <a:ln w="12700" cap="flat">
              <a:solidFill>
                <a:srgbClr val="808251"/>
              </a:solidFill>
              <a:prstDash val="solid"/>
              <a:miter lim="400000"/>
            </a:ln>
          </a:insideH>
          <a:insideV>
            <a:ln w="12700" cap="flat">
              <a:solidFill>
                <a:srgbClr val="808251"/>
              </a:solidFill>
              <a:prstDash val="solid"/>
              <a:miter lim="400000"/>
            </a:ln>
          </a:insideV>
        </a:tcBdr>
        <a:fill>
          <a:noFill/>
        </a:fill>
      </a:tcStyle>
    </a:lastRow>
    <a:firstRow>
      <a:tcTxStyle b="off" i="off">
        <a:font>
          <a:latin typeface="DIN Alternate"/>
          <a:ea typeface="DIN Alternate"/>
          <a:cs typeface="DIN Alternate"/>
        </a:font>
        <a:srgbClr val="FFFFFF"/>
      </a:tcTxStyle>
      <a:tcStyle>
        <a:tcBdr>
          <a:left>
            <a:ln w="12700" cap="flat">
              <a:solidFill>
                <a:srgbClr val="808251"/>
              </a:solidFill>
              <a:prstDash val="solid"/>
              <a:miter lim="400000"/>
            </a:ln>
          </a:left>
          <a:right>
            <a:ln w="12700" cap="flat">
              <a:solidFill>
                <a:srgbClr val="808251"/>
              </a:solidFill>
              <a:prstDash val="solid"/>
              <a:miter lim="400000"/>
            </a:ln>
          </a:right>
          <a:top>
            <a:ln w="12700" cap="flat">
              <a:solidFill>
                <a:srgbClr val="808251"/>
              </a:solidFill>
              <a:prstDash val="solid"/>
              <a:miter lim="400000"/>
            </a:ln>
          </a:top>
          <a:bottom>
            <a:ln w="12700" cap="flat">
              <a:solidFill>
                <a:srgbClr val="808251"/>
              </a:solidFill>
              <a:prstDash val="solid"/>
              <a:miter lim="400000"/>
            </a:ln>
          </a:bottom>
          <a:insideH>
            <a:ln w="12700" cap="flat">
              <a:solidFill>
                <a:srgbClr val="808251"/>
              </a:solidFill>
              <a:prstDash val="solid"/>
              <a:miter lim="400000"/>
            </a:ln>
          </a:insideH>
          <a:insideV>
            <a:ln w="12700" cap="flat">
              <a:solidFill>
                <a:srgbClr val="808251"/>
              </a:solidFill>
              <a:prstDash val="solid"/>
              <a:miter lim="400000"/>
            </a:ln>
          </a:insideV>
        </a:tcBdr>
        <a:fill>
          <a:solidFill>
            <a:srgbClr val="8F9541">
              <a:alpha val="75000"/>
            </a:srgbClr>
          </a:solidFill>
        </a:fill>
      </a:tcStyle>
    </a:firstRow>
  </a:tblStyle>
  <a:tblStyle styleId="{EEE7283C-3CF3-47DC-8721-378D4A62B228}" styleName="">
    <a:tblBg/>
    <a:wholeTbl>
      <a:tcTxStyle b="off" i="off">
        <a:font>
          <a:latin typeface="Iowan Old Style Roman"/>
          <a:ea typeface="Iowan Old Style Roman"/>
          <a:cs typeface="Iowan Old Style Roman"/>
        </a:font>
        <a:srgbClr val="FFFFFF"/>
      </a:tcTxStyle>
      <a:tcStyle>
        <a:tcBdr>
          <a:left>
            <a:ln w="12700" cap="flat">
              <a:noFill/>
              <a:miter lim="400000"/>
            </a:ln>
          </a:left>
          <a:right>
            <a:ln w="12700" cap="flat">
              <a:noFill/>
              <a:miter lim="400000"/>
            </a:ln>
          </a:right>
          <a:top>
            <a:ln w="12700" cap="flat">
              <a:solidFill>
                <a:srgbClr val="FFFDEF"/>
              </a:solidFill>
              <a:prstDash val="solid"/>
              <a:miter lim="400000"/>
            </a:ln>
          </a:top>
          <a:bottom>
            <a:ln w="12700" cap="flat">
              <a:solidFill>
                <a:srgbClr val="FFFDEF"/>
              </a:solidFill>
              <a:prstDash val="solid"/>
              <a:miter lim="400000"/>
            </a:ln>
          </a:bottom>
          <a:insideH>
            <a:ln w="12700" cap="flat">
              <a:solidFill>
                <a:srgbClr val="FFFDEF"/>
              </a:solidFill>
              <a:prstDash val="solid"/>
              <a:miter lim="400000"/>
            </a:ln>
          </a:insideH>
          <a:insideV>
            <a:ln w="12700" cap="flat">
              <a:noFill/>
              <a:miter lim="400000"/>
            </a:ln>
          </a:insideV>
        </a:tcBdr>
        <a:fill>
          <a:noFill/>
        </a:fill>
      </a:tcStyle>
    </a:wholeTbl>
    <a:band2H>
      <a:tcTxStyle/>
      <a:tcStyle>
        <a:tcBdr/>
        <a:fill>
          <a:solidFill>
            <a:srgbClr val="A8A861">
              <a:alpha val="27000"/>
            </a:srgbClr>
          </a:solidFill>
        </a:fill>
      </a:tcStyle>
    </a:band2H>
    <a:firstCol>
      <a:tcTxStyle b="off" i="off">
        <a:font>
          <a:latin typeface="DIN Alternate"/>
          <a:ea typeface="DIN Alternate"/>
          <a:cs typeface="DIN Alternate"/>
        </a:font>
        <a:srgbClr val="FFFFFF"/>
      </a:tcTxStyle>
      <a:tcStyle>
        <a:tcBdr>
          <a:left>
            <a:ln w="12700" cap="flat">
              <a:solidFill>
                <a:srgbClr val="FFFDEF"/>
              </a:solidFill>
              <a:prstDash val="solid"/>
              <a:miter lim="400000"/>
            </a:ln>
          </a:left>
          <a:right>
            <a:ln w="12700" cap="flat">
              <a:solidFill>
                <a:srgbClr val="FFFDEF"/>
              </a:solidFill>
              <a:prstDash val="solid"/>
              <a:miter lim="400000"/>
            </a:ln>
          </a:right>
          <a:top>
            <a:ln w="12700" cap="flat">
              <a:solidFill>
                <a:srgbClr val="FFFDEF"/>
              </a:solidFill>
              <a:prstDash val="solid"/>
              <a:miter lim="400000"/>
            </a:ln>
          </a:top>
          <a:bottom>
            <a:ln w="12700" cap="flat">
              <a:solidFill>
                <a:srgbClr val="FFFDEF"/>
              </a:solidFill>
              <a:prstDash val="solid"/>
              <a:miter lim="400000"/>
            </a:ln>
          </a:bottom>
          <a:insideH>
            <a:ln w="12700" cap="flat">
              <a:solidFill>
                <a:srgbClr val="FFFDEF"/>
              </a:solidFill>
              <a:prstDash val="solid"/>
              <a:miter lim="400000"/>
            </a:ln>
          </a:insideH>
          <a:insideV>
            <a:ln w="12700" cap="flat">
              <a:noFill/>
              <a:miter lim="400000"/>
            </a:ln>
          </a:insideV>
        </a:tcBdr>
        <a:fill>
          <a:noFill/>
        </a:fill>
      </a:tcStyle>
    </a:firstCol>
    <a:la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solidFill>
                <a:srgbClr val="FFFDEF"/>
              </a:solidFill>
              <a:prstDash val="solid"/>
              <a:miter lim="400000"/>
            </a:ln>
          </a:top>
          <a:bottom>
            <a:ln w="12700" cap="flat">
              <a:solidFill>
                <a:srgbClr val="FFFDEF"/>
              </a:solidFill>
              <a:prstDash val="solid"/>
              <a:miter lim="400000"/>
            </a:ln>
          </a:bottom>
          <a:insideH>
            <a:ln w="12700" cap="flat">
              <a:solidFill>
                <a:srgbClr val="FFFDEF"/>
              </a:solidFill>
              <a:prstDash val="solid"/>
              <a:miter lim="400000"/>
            </a:ln>
          </a:insideH>
          <a:insideV>
            <a:ln w="12700" cap="flat">
              <a:noFill/>
              <a:miter lim="400000"/>
            </a:ln>
          </a:insideV>
        </a:tcBdr>
        <a:fill>
          <a:noFill/>
        </a:fill>
      </a:tcStyle>
    </a:lastRow>
    <a:fir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solidFill>
                <a:srgbClr val="FFFDEF"/>
              </a:solidFill>
              <a:prstDash val="solid"/>
              <a:miter lim="400000"/>
            </a:ln>
          </a:top>
          <a:bottom>
            <a:ln w="12700" cap="flat">
              <a:solidFill>
                <a:srgbClr val="FFFDEF"/>
              </a:solidFill>
              <a:prstDash val="solid"/>
              <a:miter lim="400000"/>
            </a:ln>
          </a:bottom>
          <a:insideH>
            <a:ln w="12700" cap="flat">
              <a:solidFill>
                <a:srgbClr val="FFFDEF"/>
              </a:solidFill>
              <a:prstDash val="solid"/>
              <a:miter lim="400000"/>
            </a:ln>
          </a:insideH>
          <a:insideV>
            <a:ln w="12700" cap="flat">
              <a:noFill/>
              <a:miter lim="400000"/>
            </a:ln>
          </a:insideV>
        </a:tcBdr>
        <a:fill>
          <a:noFill/>
        </a:fill>
      </a:tcStyle>
    </a:firstRow>
  </a:tblStyle>
  <a:tblStyle styleId="{CF821DB8-F4EB-4A41-A1BA-3FCAFE7338EE}" styleName="">
    <a:tblBg/>
    <a:wholeTbl>
      <a:tcTxStyle b="off" i="off">
        <a:font>
          <a:latin typeface="Iowan Old Style Roman"/>
          <a:ea typeface="Iowan Old Style Roman"/>
          <a:cs typeface="Iowan Old Style Roman"/>
        </a:font>
        <a:srgbClr val="5C5C5C"/>
      </a:tcTxStyle>
      <a:tcStyle>
        <a:tcBdr>
          <a:left>
            <a:ln w="12700" cap="flat">
              <a:noFill/>
              <a:miter lim="400000"/>
            </a:ln>
          </a:left>
          <a:right>
            <a:ln w="12700" cap="flat">
              <a:noFill/>
              <a:miter lim="400000"/>
            </a:ln>
          </a:right>
          <a:top>
            <a:ln w="25400" cap="flat">
              <a:solidFill>
                <a:schemeClr val="accent3">
                  <a:hueOff val="-256224"/>
                  <a:satOff val="-13732"/>
                  <a:lumOff val="-19712"/>
                  <a:alpha val="61000"/>
                </a:schemeClr>
              </a:solidFill>
              <a:prstDash val="solid"/>
              <a:miter lim="400000"/>
            </a:ln>
          </a:top>
          <a:bottom>
            <a:ln w="25400" cap="flat">
              <a:solidFill>
                <a:schemeClr val="accent3">
                  <a:hueOff val="-256224"/>
                  <a:satOff val="-13732"/>
                  <a:lumOff val="-19712"/>
                  <a:alpha val="61000"/>
                </a:schemeClr>
              </a:solidFill>
              <a:prstDash val="solid"/>
              <a:miter lim="400000"/>
            </a:ln>
          </a:bottom>
          <a:insideH>
            <a:ln w="254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wholeTbl>
    <a:band2H>
      <a:tcTxStyle/>
      <a:tcStyle>
        <a:tcBdr/>
        <a:fill>
          <a:solidFill>
            <a:srgbClr val="CBCBCB">
              <a:alpha val="36000"/>
            </a:srgbClr>
          </a:solidFill>
        </a:fill>
      </a:tcStyle>
    </a:band2H>
    <a:firstCol>
      <a:tcTxStyle b="off" i="off">
        <a:font>
          <a:latin typeface="DIN Alternate"/>
          <a:ea typeface="DIN Alternate"/>
          <a:cs typeface="DIN Alternate"/>
        </a:font>
        <a:srgbClr val="5C5C5C"/>
      </a:tcTxStyle>
      <a:tcStyle>
        <a:tcBdr>
          <a:left>
            <a:ln w="12700" cap="flat">
              <a:noFill/>
              <a:miter lim="400000"/>
            </a:ln>
          </a:left>
          <a:right>
            <a:ln w="25400" cap="flat">
              <a:solidFill>
                <a:schemeClr val="accent3">
                  <a:hueOff val="-256224"/>
                  <a:satOff val="-13732"/>
                  <a:lumOff val="-19712"/>
                  <a:alpha val="61000"/>
                </a:schemeClr>
              </a:solidFill>
              <a:prstDash val="solid"/>
              <a:miter lim="400000"/>
            </a:ln>
          </a:right>
          <a:top>
            <a:ln w="25400" cap="flat">
              <a:solidFill>
                <a:schemeClr val="accent3">
                  <a:hueOff val="-256224"/>
                  <a:satOff val="-13732"/>
                  <a:lumOff val="-19712"/>
                  <a:alpha val="61000"/>
                </a:schemeClr>
              </a:solidFill>
              <a:prstDash val="solid"/>
              <a:miter lim="400000"/>
            </a:ln>
          </a:top>
          <a:bottom>
            <a:ln w="25400" cap="flat">
              <a:solidFill>
                <a:schemeClr val="accent3">
                  <a:hueOff val="-256224"/>
                  <a:satOff val="-13732"/>
                  <a:lumOff val="-19712"/>
                  <a:alpha val="61000"/>
                </a:schemeClr>
              </a:solidFill>
              <a:prstDash val="solid"/>
              <a:miter lim="400000"/>
            </a:ln>
          </a:bottom>
          <a:insideH>
            <a:ln w="254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firstCol>
    <a:la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25400" cap="flat">
              <a:solidFill>
                <a:schemeClr val="accent3">
                  <a:hueOff val="-256224"/>
                  <a:satOff val="-13732"/>
                  <a:lumOff val="-19712"/>
                  <a:alpha val="61000"/>
                </a:schemeClr>
              </a:solidFill>
              <a:prstDash val="solid"/>
              <a:miter lim="400000"/>
            </a:ln>
          </a:top>
          <a:bottom>
            <a:ln w="12700" cap="flat">
              <a:noFill/>
              <a:miter lim="400000"/>
            </a:ln>
          </a:bottom>
          <a:insideH>
            <a:ln w="254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lastRow>
    <a:fir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noFill/>
              <a:miter lim="400000"/>
            </a:ln>
          </a:top>
          <a:bottom>
            <a:ln w="25400" cap="flat">
              <a:solidFill>
                <a:schemeClr val="accent3">
                  <a:hueOff val="-256224"/>
                  <a:satOff val="-13732"/>
                  <a:lumOff val="-19712"/>
                  <a:alpha val="61000"/>
                </a:schemeClr>
              </a:solidFill>
              <a:prstDash val="solid"/>
              <a:miter lim="400000"/>
            </a:ln>
          </a:bottom>
          <a:insideH>
            <a:ln w="25400" cap="flat">
              <a:solidFill>
                <a:schemeClr val="accent3">
                  <a:hueOff val="-256224"/>
                  <a:satOff val="-13732"/>
                  <a:lumOff val="-19712"/>
                  <a:alpha val="61000"/>
                </a:schemeClr>
              </a:solidFill>
              <a:prstDash val="solid"/>
              <a:miter lim="400000"/>
            </a:ln>
          </a:insideH>
          <a:insideV>
            <a:ln w="12700" cap="flat">
              <a:noFill/>
              <a:miter lim="400000"/>
            </a:ln>
          </a:insideV>
        </a:tcBdr>
        <a:fill>
          <a:noFill/>
        </a:fill>
      </a:tcStyle>
    </a:firstRow>
  </a:tblStyle>
  <a:tblStyle styleId="{33BA23B1-9221-436E-865A-0063620EA4FD}" styleName="">
    <a:tblBg/>
    <a:wholeTbl>
      <a:tcTxStyle b="off" i="off">
        <a:font>
          <a:latin typeface="Iowan Old Style Roman"/>
          <a:ea typeface="Iowan Old Style Roman"/>
          <a:cs typeface="Iowan Old Style Roman"/>
        </a:font>
        <a:srgbClr val="5C5C5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CBCBCB">
              <a:alpha val="25000"/>
            </a:srgbClr>
          </a:solidFill>
        </a:fill>
      </a:tcStyle>
    </a:wholeTbl>
    <a:band2H>
      <a:tcTxStyle/>
      <a:tcStyle>
        <a:tcBdr/>
        <a:fill>
          <a:solidFill>
            <a:srgbClr val="AEAEAE">
              <a:alpha val="25000"/>
            </a:srgbClr>
          </a:solidFill>
        </a:fill>
      </a:tcStyle>
    </a:band2H>
    <a:firstCol>
      <a:tcTxStyle b="off" i="off">
        <a:font>
          <a:latin typeface="DIN Alternate"/>
          <a:ea typeface="DIN Alternate"/>
          <a:cs typeface="DIN Alternate"/>
        </a:font>
        <a:srgbClr val="5C5C5C"/>
      </a:tcTxStyle>
      <a:tcStyle>
        <a:tcBdr>
          <a:left>
            <a:ln w="12700" cap="flat">
              <a:noFill/>
              <a:miter lim="400000"/>
            </a:ln>
          </a:left>
          <a:right>
            <a:ln w="12700" cap="flat">
              <a:solidFill>
                <a:srgbClr val="797B80"/>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CBCBCB">
              <a:alpha val="25000"/>
            </a:srgbClr>
          </a:solidFill>
        </a:fill>
      </a:tcStyle>
    </a:firstCol>
    <a:la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51504B">
              <a:alpha val="80000"/>
            </a:srgbClr>
          </a:solidFill>
        </a:fill>
      </a:tcStyle>
    </a:lastRow>
    <a:firstRow>
      <a:tcTxStyle b="off" i="off">
        <a:font>
          <a:latin typeface="DIN Alternate"/>
          <a:ea typeface="DIN Alternate"/>
          <a:cs typeface="DIN Alternat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51504B">
              <a:alpha val="80000"/>
            </a:srgbClr>
          </a:solidFill>
        </a:fill>
      </a:tcStyle>
    </a:firstRow>
  </a:tblStyle>
  <a:tblStyle styleId="{2708684C-4D16-4618-839F-0558EEFCDFE6}" styleName="">
    <a:tblBg/>
    <a:wholeTbl>
      <a:tcTxStyle b="off" i="off">
        <a:font>
          <a:latin typeface="Iowan Old Style Roman"/>
          <a:ea typeface="Iowan Old Style Roman"/>
          <a:cs typeface="Iowan Old Style Roman"/>
        </a:font>
        <a:srgbClr val="5C5C5C"/>
      </a:tcTxStyle>
      <a:tcStyle>
        <a:tcBdr>
          <a:left>
            <a:ln w="12700" cap="flat">
              <a:noFill/>
              <a:miter lim="400000"/>
            </a:ln>
          </a:left>
          <a:right>
            <a:ln w="12700" cap="flat">
              <a:noFill/>
              <a:miter lim="400000"/>
            </a:ln>
          </a:right>
          <a:top>
            <a:ln w="12700" cap="flat">
              <a:solidFill>
                <a:srgbClr val="5C5C5C"/>
              </a:solidFill>
              <a:custDash>
                <a:ds d="200000" sp="200000"/>
              </a:custDash>
              <a:miter lim="400000"/>
            </a:ln>
          </a:top>
          <a:bottom>
            <a:ln w="12700" cap="flat">
              <a:solidFill>
                <a:srgbClr val="5C5C5C"/>
              </a:solidFill>
              <a:custDash>
                <a:ds d="200000" sp="200000"/>
              </a:custDash>
              <a:miter lim="400000"/>
            </a:ln>
          </a:bottom>
          <a:insideH>
            <a:ln w="12700" cap="flat">
              <a:solidFill>
                <a:srgbClr val="5C5C5C"/>
              </a:solidFill>
              <a:custDash>
                <a:ds d="200000" sp="200000"/>
              </a:custDash>
              <a:miter lim="400000"/>
            </a:ln>
          </a:insideH>
          <a:insideV>
            <a:ln w="12700" cap="flat">
              <a:noFill/>
              <a:miter lim="400000"/>
            </a:ln>
          </a:insideV>
        </a:tcBdr>
        <a:fill>
          <a:noFill/>
        </a:fill>
      </a:tcStyle>
    </a:wholeTbl>
    <a:band2H>
      <a:tcTxStyle/>
      <a:tcStyle>
        <a:tcBdr/>
        <a:fill>
          <a:solidFill>
            <a:srgbClr val="EDEEEE"/>
          </a:solidFill>
        </a:fill>
      </a:tcStyle>
    </a:band2H>
    <a:firstCol>
      <a:tcTxStyle b="off" i="off">
        <a:font>
          <a:latin typeface="DIN Alternate"/>
          <a:ea typeface="DIN Alternate"/>
          <a:cs typeface="DIN Alternate"/>
        </a:font>
        <a:srgbClr val="5C5C5C"/>
      </a:tcTxStyle>
      <a:tcStyle>
        <a:tcBdr>
          <a:left>
            <a:ln w="12700" cap="flat">
              <a:noFill/>
              <a:miter lim="400000"/>
            </a:ln>
          </a:left>
          <a:right>
            <a:ln w="12700" cap="flat">
              <a:solidFill>
                <a:srgbClr val="5C5C5C"/>
              </a:solidFill>
              <a:prstDash val="solid"/>
              <a:miter lim="400000"/>
            </a:ln>
          </a:right>
          <a:top>
            <a:ln w="12700" cap="flat">
              <a:solidFill>
                <a:srgbClr val="5C5C5C"/>
              </a:solidFill>
              <a:custDash>
                <a:ds d="200000" sp="200000"/>
              </a:custDash>
              <a:miter lim="400000"/>
            </a:ln>
          </a:top>
          <a:bottom>
            <a:ln w="12700" cap="flat">
              <a:solidFill>
                <a:srgbClr val="5C5C5C"/>
              </a:solidFill>
              <a:custDash>
                <a:ds d="200000" sp="200000"/>
              </a:custDash>
              <a:miter lim="400000"/>
            </a:ln>
          </a:bottom>
          <a:insideH>
            <a:ln w="12700" cap="flat">
              <a:solidFill>
                <a:srgbClr val="5C5C5C"/>
              </a:solidFill>
              <a:custDash>
                <a:ds d="200000" sp="200000"/>
              </a:custDash>
              <a:miter lim="400000"/>
            </a:ln>
          </a:insideH>
          <a:insideV>
            <a:ln w="12700" cap="flat">
              <a:noFill/>
              <a:miter lim="400000"/>
            </a:ln>
          </a:insideV>
        </a:tcBdr>
        <a:fill>
          <a:noFill/>
        </a:fill>
      </a:tcStyle>
    </a:firstCol>
    <a:lastRow>
      <a:tcTxStyle b="off" i="off">
        <a:font>
          <a:latin typeface="DIN Alternate"/>
          <a:ea typeface="DIN Alternate"/>
          <a:cs typeface="DIN Alternate"/>
        </a:font>
        <a:srgbClr val="5C5C5C"/>
      </a:tcTxStyle>
      <a:tcStyle>
        <a:tcBdr>
          <a:left>
            <a:ln w="12700" cap="flat">
              <a:noFill/>
              <a:miter lim="400000"/>
            </a:ln>
          </a:left>
          <a:right>
            <a:ln w="12700" cap="flat">
              <a:noFill/>
              <a:miter lim="400000"/>
            </a:ln>
          </a:right>
          <a:top>
            <a:ln w="12700" cap="flat">
              <a:solidFill>
                <a:srgbClr val="5C5C5C"/>
              </a:solidFill>
              <a:prstDash val="solid"/>
              <a:miter lim="400000"/>
            </a:ln>
          </a:top>
          <a:bottom>
            <a:ln w="12700" cap="flat">
              <a:noFill/>
              <a:miter lim="400000"/>
            </a:ln>
          </a:bottom>
          <a:insideH>
            <a:ln w="12700" cap="flat">
              <a:solidFill>
                <a:srgbClr val="5C5C5C"/>
              </a:solidFill>
              <a:custDash>
                <a:ds d="200000" sp="200000"/>
              </a:custDash>
              <a:miter lim="400000"/>
            </a:ln>
          </a:insideH>
          <a:insideV>
            <a:ln w="12700" cap="flat">
              <a:noFill/>
              <a:miter lim="400000"/>
            </a:ln>
          </a:insideV>
        </a:tcBdr>
        <a:fill>
          <a:noFill/>
        </a:fill>
      </a:tcStyle>
    </a:lastRow>
    <a:firstRow>
      <a:tcTxStyle b="off" i="off">
        <a:font>
          <a:latin typeface="DIN Alternate"/>
          <a:ea typeface="DIN Alternate"/>
          <a:cs typeface="DIN Alternate"/>
        </a:font>
        <a:srgbClr val="5C5C5C"/>
      </a:tcTxStyle>
      <a:tcStyle>
        <a:tcBdr>
          <a:left>
            <a:ln w="12700" cap="flat">
              <a:noFill/>
              <a:miter lim="400000"/>
            </a:ln>
          </a:left>
          <a:right>
            <a:ln w="12700" cap="flat">
              <a:noFill/>
              <a:miter lim="400000"/>
            </a:ln>
          </a:right>
          <a:top>
            <a:ln w="12700" cap="flat">
              <a:noFill/>
              <a:miter lim="400000"/>
            </a:ln>
          </a:top>
          <a:bottom>
            <a:ln w="12700" cap="flat">
              <a:solidFill>
                <a:srgbClr val="5C5C5C"/>
              </a:solidFill>
              <a:prstDash val="solid"/>
              <a:miter lim="400000"/>
            </a:ln>
          </a:bottom>
          <a:insideH>
            <a:ln w="12700" cap="flat">
              <a:solidFill>
                <a:srgbClr val="5C5C5C"/>
              </a:solidFill>
              <a:custDash>
                <a:ds d="200000" sp="200000"/>
              </a:custDash>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01"/>
    <p:restoredTop sz="93075"/>
  </p:normalViewPr>
  <p:slideViewPr>
    <p:cSldViewPr snapToGrid="0" snapToObjects="1" showGuides="1">
      <p:cViewPr>
        <p:scale>
          <a:sx n="66" d="100"/>
          <a:sy n="66" d="100"/>
        </p:scale>
        <p:origin x="584" y="144"/>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commentAuthors" Target="commentAuthors.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09-29T19:11:14.692" idx="1">
    <p:pos x="7858" y="3547"/>
    <p:text>Moody ganhou milhares de almas para Cristo mas a família dele saiu da igreja pois não tinham um pai em casa.</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6-09-29T20:00:48.417" idx="2">
    <p:pos x="6216" y="3559"/>
    <p:text>Confessando não apenas pecados, mas também tentações, como Nilson e Cristina.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5" name="Shape 125"/>
          <p:cNvSpPr>
            <a:spLocks noGrp="1" noRot="1" noChangeAspect="1"/>
          </p:cNvSpPr>
          <p:nvPr>
            <p:ph type="sldImg"/>
          </p:nvPr>
        </p:nvSpPr>
        <p:spPr>
          <a:xfrm>
            <a:off x="1143000" y="685800"/>
            <a:ext cx="4572000" cy="3429000"/>
          </a:xfrm>
          <a:prstGeom prst="rect">
            <a:avLst/>
          </a:prstGeom>
        </p:spPr>
        <p:txBody>
          <a:bodyPr/>
          <a:lstStyle/>
          <a:p>
            <a:endParaRPr/>
          </a:p>
        </p:txBody>
      </p:sp>
      <p:sp>
        <p:nvSpPr>
          <p:cNvPr id="126" name="Shape 126"/>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84243473"/>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ítulo e Subtítulo">
    <p:spTree>
      <p:nvGrpSpPr>
        <p:cNvPr id="1" name=""/>
        <p:cNvGrpSpPr/>
        <p:nvPr/>
      </p:nvGrpSpPr>
      <p:grpSpPr>
        <a:xfrm>
          <a:off x="0" y="0"/>
          <a:ext cx="0" cy="0"/>
          <a:chOff x="0" y="0"/>
          <a:chExt cx="0" cy="0"/>
        </a:xfrm>
      </p:grpSpPr>
      <p:sp>
        <p:nvSpPr>
          <p:cNvPr id="11" name="Shape 11"/>
          <p:cNvSpPr>
            <a:spLocks noGrp="1"/>
          </p:cNvSpPr>
          <p:nvPr>
            <p:ph type="body" sz="quarter" idx="13"/>
          </p:nvPr>
        </p:nvSpPr>
        <p:spPr>
          <a:xfrm>
            <a:off x="571500" y="5588000"/>
            <a:ext cx="11875780" cy="3"/>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2" name="Shape 12"/>
          <p:cNvSpPr>
            <a:spLocks noGrp="1"/>
          </p:cNvSpPr>
          <p:nvPr>
            <p:ph type="title"/>
          </p:nvPr>
        </p:nvSpPr>
        <p:spPr>
          <a:xfrm>
            <a:off x="571500" y="571500"/>
            <a:ext cx="11861800" cy="5181600"/>
          </a:xfrm>
          <a:prstGeom prst="rect">
            <a:avLst/>
          </a:prstGeom>
        </p:spPr>
        <p:txBody>
          <a:bodyPr anchor="b"/>
          <a:lstStyle>
            <a:lvl1pPr algn="ctr">
              <a:lnSpc>
                <a:spcPct val="80000"/>
              </a:lnSpc>
              <a:spcBef>
                <a:spcPts val="0"/>
              </a:spcBef>
              <a:defRPr sz="12100">
                <a:solidFill>
                  <a:srgbClr val="5C5C5C"/>
                </a:solidFill>
              </a:defRPr>
            </a:lvl1pPr>
          </a:lstStyle>
          <a:p>
            <a:r>
              <a:t>Texto do Título</a:t>
            </a:r>
          </a:p>
        </p:txBody>
      </p:sp>
      <p:sp>
        <p:nvSpPr>
          <p:cNvPr id="13" name="Shape 13"/>
          <p:cNvSpPr>
            <a:spLocks noGrp="1"/>
          </p:cNvSpPr>
          <p:nvPr>
            <p:ph type="body" sz="half" idx="1"/>
          </p:nvPr>
        </p:nvSpPr>
        <p:spPr>
          <a:xfrm>
            <a:off x="571500" y="5676900"/>
            <a:ext cx="11861800" cy="3263900"/>
          </a:xfrm>
          <a:prstGeom prst="rect">
            <a:avLst/>
          </a:prstGeom>
        </p:spPr>
        <p:txBody>
          <a:bodyPr/>
          <a:lstStyle>
            <a:lvl1pPr marL="0" indent="0" algn="ctr">
              <a:lnSpc>
                <a:spcPct val="70000"/>
              </a:lnSpc>
              <a:spcBef>
                <a:spcPts val="0"/>
              </a:spcBef>
              <a:buSzTx/>
              <a:buFontTx/>
              <a:buNone/>
              <a:defRPr sz="4800">
                <a:solidFill>
                  <a:srgbClr val="747676"/>
                </a:solidFill>
                <a:latin typeface="Iowan Old Style Italic"/>
                <a:ea typeface="Iowan Old Style Italic"/>
                <a:cs typeface="Iowan Old Style Italic"/>
                <a:sym typeface="Iowan Old Style Italic"/>
              </a:defRPr>
            </a:lvl1pPr>
            <a:lvl2pPr marL="0" indent="228600" algn="ctr">
              <a:lnSpc>
                <a:spcPct val="70000"/>
              </a:lnSpc>
              <a:spcBef>
                <a:spcPts val="0"/>
              </a:spcBef>
              <a:buSzTx/>
              <a:buFontTx/>
              <a:buNone/>
              <a:defRPr sz="4800">
                <a:solidFill>
                  <a:srgbClr val="747676"/>
                </a:solidFill>
                <a:latin typeface="Iowan Old Style Italic"/>
                <a:ea typeface="Iowan Old Style Italic"/>
                <a:cs typeface="Iowan Old Style Italic"/>
                <a:sym typeface="Iowan Old Style Italic"/>
              </a:defRPr>
            </a:lvl2pPr>
            <a:lvl3pPr marL="0" indent="457200" algn="ctr">
              <a:lnSpc>
                <a:spcPct val="70000"/>
              </a:lnSpc>
              <a:spcBef>
                <a:spcPts val="0"/>
              </a:spcBef>
              <a:buSzTx/>
              <a:buFontTx/>
              <a:buNone/>
              <a:defRPr sz="4800">
                <a:solidFill>
                  <a:srgbClr val="747676"/>
                </a:solidFill>
                <a:latin typeface="Iowan Old Style Italic"/>
                <a:ea typeface="Iowan Old Style Italic"/>
                <a:cs typeface="Iowan Old Style Italic"/>
                <a:sym typeface="Iowan Old Style Italic"/>
              </a:defRPr>
            </a:lvl3pPr>
            <a:lvl4pPr marL="0" indent="685800" algn="ctr">
              <a:lnSpc>
                <a:spcPct val="70000"/>
              </a:lnSpc>
              <a:spcBef>
                <a:spcPts val="0"/>
              </a:spcBef>
              <a:buSzTx/>
              <a:buFontTx/>
              <a:buNone/>
              <a:defRPr sz="4800">
                <a:solidFill>
                  <a:srgbClr val="747676"/>
                </a:solidFill>
                <a:latin typeface="Iowan Old Style Italic"/>
                <a:ea typeface="Iowan Old Style Italic"/>
                <a:cs typeface="Iowan Old Style Italic"/>
                <a:sym typeface="Iowan Old Style Italic"/>
              </a:defRPr>
            </a:lvl4pPr>
            <a:lvl5pPr marL="0" indent="914400" algn="ctr">
              <a:lnSpc>
                <a:spcPct val="70000"/>
              </a:lnSpc>
              <a:spcBef>
                <a:spcPts val="0"/>
              </a:spcBef>
              <a:buSzTx/>
              <a:buFontTx/>
              <a:buNone/>
              <a:defRPr sz="4800">
                <a:solidFill>
                  <a:srgbClr val="747676"/>
                </a:solidFill>
                <a:latin typeface="Iowan Old Style Italic"/>
                <a:ea typeface="Iowan Old Style Italic"/>
                <a:cs typeface="Iowan Old Style Italic"/>
                <a:sym typeface="Iowan Old Style Italic"/>
              </a:defRPr>
            </a:lvl5pPr>
          </a:lstStyle>
          <a:p>
            <a:r>
              <a:t>Nível de Corpo Um</a:t>
            </a:r>
          </a:p>
          <a:p>
            <a:pPr lvl="1"/>
            <a:r>
              <a:t>Nível de Corpo Dois</a:t>
            </a:r>
          </a:p>
          <a:p>
            <a:pPr lvl="2"/>
            <a:r>
              <a:t>Nível de Corpo Três</a:t>
            </a:r>
          </a:p>
          <a:p>
            <a:pPr lvl="3"/>
            <a:r>
              <a:t>Nível de Corpo Quatro</a:t>
            </a:r>
          </a:p>
          <a:p>
            <a:pPr lvl="4"/>
            <a:r>
              <a:t>Nível de Corpo Cinco</a:t>
            </a:r>
          </a:p>
        </p:txBody>
      </p:sp>
      <p:sp>
        <p:nvSpPr>
          <p:cNvPr id="14" name="Shape 14"/>
          <p:cNvSpPr>
            <a:spLocks noGrp="1"/>
          </p:cNvSpPr>
          <p:nvPr>
            <p:ph type="sldNum" sz="quarter" idx="2"/>
          </p:nvPr>
        </p:nvSpPr>
        <p:spPr>
          <a:xfrm>
            <a:off x="12088552" y="9189156"/>
            <a:ext cx="309365" cy="3429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Citação">
    <p:spTree>
      <p:nvGrpSpPr>
        <p:cNvPr id="1" name=""/>
        <p:cNvGrpSpPr/>
        <p:nvPr/>
      </p:nvGrpSpPr>
      <p:grpSpPr>
        <a:xfrm>
          <a:off x="0" y="0"/>
          <a:ext cx="0" cy="0"/>
          <a:chOff x="0" y="0"/>
          <a:chExt cx="0" cy="0"/>
        </a:xfrm>
      </p:grpSpPr>
      <p:sp>
        <p:nvSpPr>
          <p:cNvPr id="101" name="Shape 101"/>
          <p:cNvSpPr/>
          <p:nvPr/>
        </p:nvSpPr>
        <p:spPr>
          <a:xfrm>
            <a:off x="508000" y="1771650"/>
            <a:ext cx="1697832" cy="31750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nSpc>
                <a:spcPct val="8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1000" b="1" spc="0">
                <a:solidFill>
                  <a:srgbClr val="E4E4E4"/>
                </a:solidFill>
                <a:latin typeface="Baskerville"/>
                <a:ea typeface="Baskerville"/>
                <a:cs typeface="Baskerville"/>
                <a:sym typeface="Baskerville"/>
              </a:defRPr>
            </a:lvl1pPr>
          </a:lstStyle>
          <a:p>
            <a:r>
              <a:t>“</a:t>
            </a:r>
          </a:p>
        </p:txBody>
      </p:sp>
      <p:sp>
        <p:nvSpPr>
          <p:cNvPr id="102" name="Shape 102"/>
          <p:cNvSpPr>
            <a:spLocks noGrp="1"/>
          </p:cNvSpPr>
          <p:nvPr>
            <p:ph type="body" sz="quarter" idx="13"/>
          </p:nvPr>
        </p:nvSpPr>
        <p:spPr>
          <a:xfrm>
            <a:off x="1943100" y="3870536"/>
            <a:ext cx="10490200" cy="939801"/>
          </a:xfrm>
          <a:prstGeom prst="rect">
            <a:avLst/>
          </a:prstGeom>
        </p:spPr>
        <p:txBody>
          <a:bodyPr>
            <a:spAutoFit/>
          </a:bodyPr>
          <a:lstStyle>
            <a:lvl1pPr marL="0" indent="0">
              <a:spcBef>
                <a:spcPts val="1600"/>
              </a:spcBef>
              <a:buSzTx/>
              <a:buFontTx/>
              <a:buNone/>
              <a:defRPr sz="4800">
                <a:solidFill>
                  <a:srgbClr val="747676"/>
                </a:solidFill>
              </a:defRPr>
            </a:lvl1pPr>
          </a:lstStyle>
          <a:p>
            <a:r>
              <a:t>Digite uma citação aqui.</a:t>
            </a:r>
          </a:p>
        </p:txBody>
      </p:sp>
      <p:sp>
        <p:nvSpPr>
          <p:cNvPr id="103" name="Shape 103"/>
          <p:cNvSpPr>
            <a:spLocks noGrp="1"/>
          </p:cNvSpPr>
          <p:nvPr>
            <p:ph type="body" sz="quarter" idx="14"/>
          </p:nvPr>
        </p:nvSpPr>
        <p:spPr>
          <a:xfrm>
            <a:off x="1943100" y="7772400"/>
            <a:ext cx="10490200" cy="939800"/>
          </a:xfrm>
          <a:prstGeom prst="rect">
            <a:avLst/>
          </a:prstGeom>
        </p:spPr>
        <p:txBody>
          <a:bodyPr>
            <a:spAutoFit/>
          </a:bodyPr>
          <a:lstStyle>
            <a:lvl1pPr marL="0" indent="0" algn="r">
              <a:lnSpc>
                <a:spcPct val="70000"/>
              </a:lnSpc>
              <a:spcBef>
                <a:spcPts val="1600"/>
              </a:spcBef>
              <a:buSzTx/>
              <a:buFontTx/>
              <a:buNone/>
              <a:defRPr sz="4800">
                <a:solidFill>
                  <a:srgbClr val="6B6D6D"/>
                </a:solidFill>
                <a:latin typeface="Iowan Old Style Italic"/>
                <a:ea typeface="Iowan Old Style Italic"/>
                <a:cs typeface="Iowan Old Style Italic"/>
                <a:sym typeface="Iowan Old Style Italic"/>
              </a:defRPr>
            </a:lvl1pPr>
          </a:lstStyle>
          <a:p>
            <a:r>
              <a:t>-Jaime Silveira</a:t>
            </a:r>
          </a:p>
        </p:txBody>
      </p:sp>
      <p:sp>
        <p:nvSpPr>
          <p:cNvPr id="104" name="Shape 10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11" name="Shape 111"/>
          <p:cNvSpPr>
            <a:spLocks noGrp="1"/>
          </p:cNvSpPr>
          <p:nvPr>
            <p:ph type="pic" idx="13"/>
          </p:nvPr>
        </p:nvSpPr>
        <p:spPr>
          <a:xfrm>
            <a:off x="0" y="0"/>
            <a:ext cx="13004800" cy="9753600"/>
          </a:xfrm>
          <a:prstGeom prst="rect">
            <a:avLst/>
          </a:prstGeom>
        </p:spPr>
        <p:txBody>
          <a:bodyPr lIns="91439" tIns="45719" rIns="91439" bIns="45719">
            <a:noAutofit/>
          </a:bodyPr>
          <a:lstStyle/>
          <a:p>
            <a:endParaRPr/>
          </a:p>
        </p:txBody>
      </p:sp>
      <p:sp>
        <p:nvSpPr>
          <p:cNvPr id="112" name="Shape 112"/>
          <p:cNvSpPr>
            <a:spLocks noGrp="1"/>
          </p:cNvSpPr>
          <p:nvPr>
            <p:ph type="sldNum" sz="quarter" idx="2"/>
          </p:nvPr>
        </p:nvSpPr>
        <p:spPr>
          <a:prstGeom prst="rect">
            <a:avLst/>
          </a:prstGeom>
        </p:spPr>
        <p:txBody>
          <a:bodyPr/>
          <a:lstStyle>
            <a:lvl1pPr>
              <a:defRPr>
                <a:solidFill>
                  <a:srgbClr val="CBCBCB"/>
                </a:solidFill>
              </a:defRPr>
            </a:lvl1p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Em Branco">
    <p:spTree>
      <p:nvGrpSpPr>
        <p:cNvPr id="1" name=""/>
        <p:cNvGrpSpPr/>
        <p:nvPr/>
      </p:nvGrpSpPr>
      <p:grpSpPr>
        <a:xfrm>
          <a:off x="0" y="0"/>
          <a:ext cx="0" cy="0"/>
          <a:chOff x="0" y="0"/>
          <a:chExt cx="0" cy="0"/>
        </a:xfrm>
      </p:grpSpPr>
      <p:sp>
        <p:nvSpPr>
          <p:cNvPr id="119" name="Shape 11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Foto - Horizontal">
    <p:spTree>
      <p:nvGrpSpPr>
        <p:cNvPr id="1" name=""/>
        <p:cNvGrpSpPr/>
        <p:nvPr/>
      </p:nvGrpSpPr>
      <p:grpSpPr>
        <a:xfrm>
          <a:off x="0" y="0"/>
          <a:ext cx="0" cy="0"/>
          <a:chOff x="0" y="0"/>
          <a:chExt cx="0" cy="0"/>
        </a:xfrm>
      </p:grpSpPr>
      <p:sp>
        <p:nvSpPr>
          <p:cNvPr id="21" name="Shape 21"/>
          <p:cNvSpPr>
            <a:spLocks noGrp="1"/>
          </p:cNvSpPr>
          <p:nvPr>
            <p:ph type="pic" idx="13"/>
          </p:nvPr>
        </p:nvSpPr>
        <p:spPr>
          <a:xfrm>
            <a:off x="0" y="0"/>
            <a:ext cx="13004800" cy="9753600"/>
          </a:xfrm>
          <a:prstGeom prst="rect">
            <a:avLst/>
          </a:prstGeom>
        </p:spPr>
        <p:txBody>
          <a:bodyPr lIns="91439" tIns="45719" rIns="91439" bIns="45719">
            <a:noAutofit/>
          </a:bodyPr>
          <a:lstStyle/>
          <a:p>
            <a:endParaRPr/>
          </a:p>
        </p:txBody>
      </p:sp>
      <p:sp>
        <p:nvSpPr>
          <p:cNvPr id="22" name="Shape 22"/>
          <p:cNvSpPr>
            <a:spLocks noGrp="1"/>
          </p:cNvSpPr>
          <p:nvPr>
            <p:ph type="body" sz="half" idx="14"/>
          </p:nvPr>
        </p:nvSpPr>
        <p:spPr>
          <a:xfrm>
            <a:off x="0" y="5422900"/>
            <a:ext cx="13004800" cy="3606800"/>
          </a:xfrm>
          <a:prstGeom prst="rect">
            <a:avLst/>
          </a:prstGeom>
          <a:solidFill>
            <a:srgbClr val="FFFFFF"/>
          </a:solidFill>
        </p:spPr>
        <p:txBody>
          <a:bodyPr anchor="ctr">
            <a:noAutofit/>
          </a:bodyPr>
          <a:lstStyle/>
          <a:p>
            <a:pPr marL="0" indent="0" algn="ctr">
              <a:spcBef>
                <a:spcPts val="0"/>
              </a:spcBef>
              <a:buSzTx/>
              <a:buFontTx/>
              <a:buNone/>
              <a:defRPr sz="2400">
                <a:latin typeface="DIN Alternate"/>
                <a:ea typeface="DIN Alternate"/>
                <a:cs typeface="DIN Alternate"/>
                <a:sym typeface="DIN Alternate"/>
              </a:defRPr>
            </a:pPr>
            <a:endParaRPr/>
          </a:p>
        </p:txBody>
      </p:sp>
      <p:sp>
        <p:nvSpPr>
          <p:cNvPr id="23" name="Shape 23"/>
          <p:cNvSpPr>
            <a:spLocks noGrp="1"/>
          </p:cNvSpPr>
          <p:nvPr>
            <p:ph type="body" sz="quarter" idx="15"/>
          </p:nvPr>
        </p:nvSpPr>
        <p:spPr>
          <a:xfrm flipV="1">
            <a:off x="571500" y="7619996"/>
            <a:ext cx="11874500" cy="4"/>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4" name="Shape 24"/>
          <p:cNvSpPr>
            <a:spLocks noGrp="1"/>
          </p:cNvSpPr>
          <p:nvPr>
            <p:ph type="title"/>
          </p:nvPr>
        </p:nvSpPr>
        <p:spPr>
          <a:xfrm>
            <a:off x="571500" y="5562600"/>
            <a:ext cx="11861800" cy="2209800"/>
          </a:xfrm>
          <a:prstGeom prst="rect">
            <a:avLst/>
          </a:prstGeom>
        </p:spPr>
        <p:txBody>
          <a:bodyPr anchor="b"/>
          <a:lstStyle>
            <a:lvl1pPr algn="r">
              <a:lnSpc>
                <a:spcPct val="80000"/>
              </a:lnSpc>
              <a:spcBef>
                <a:spcPts val="0"/>
              </a:spcBef>
              <a:defRPr sz="12100">
                <a:solidFill>
                  <a:srgbClr val="5C5C5C"/>
                </a:solidFill>
              </a:defRPr>
            </a:lvl1pPr>
          </a:lstStyle>
          <a:p>
            <a:r>
              <a:t>Texto do Título</a:t>
            </a:r>
          </a:p>
        </p:txBody>
      </p:sp>
      <p:sp>
        <p:nvSpPr>
          <p:cNvPr id="25" name="Shape 25"/>
          <p:cNvSpPr>
            <a:spLocks noGrp="1"/>
          </p:cNvSpPr>
          <p:nvPr>
            <p:ph type="body" sz="quarter" idx="1"/>
          </p:nvPr>
        </p:nvSpPr>
        <p:spPr>
          <a:xfrm>
            <a:off x="571500" y="7670800"/>
            <a:ext cx="11861800" cy="1231900"/>
          </a:xfrm>
          <a:prstGeom prst="rect">
            <a:avLst/>
          </a:prstGeom>
        </p:spPr>
        <p:txBody>
          <a:bodyPr/>
          <a:lstStyle>
            <a:lvl1pPr marL="0" indent="0" algn="r">
              <a:lnSpc>
                <a:spcPct val="70000"/>
              </a:lnSpc>
              <a:spcBef>
                <a:spcPts val="600"/>
              </a:spcBef>
              <a:buSzTx/>
              <a:buFontTx/>
              <a:buNone/>
              <a:defRPr sz="4800">
                <a:solidFill>
                  <a:srgbClr val="747676"/>
                </a:solidFill>
                <a:latin typeface="Iowan Old Style Italic"/>
                <a:ea typeface="Iowan Old Style Italic"/>
                <a:cs typeface="Iowan Old Style Italic"/>
                <a:sym typeface="Iowan Old Style Italic"/>
              </a:defRPr>
            </a:lvl1pPr>
            <a:lvl2pPr marL="0" indent="228600" algn="r">
              <a:lnSpc>
                <a:spcPct val="70000"/>
              </a:lnSpc>
              <a:spcBef>
                <a:spcPts val="600"/>
              </a:spcBef>
              <a:buSzTx/>
              <a:buFontTx/>
              <a:buNone/>
              <a:defRPr sz="4800">
                <a:solidFill>
                  <a:srgbClr val="747676"/>
                </a:solidFill>
                <a:latin typeface="Iowan Old Style Italic"/>
                <a:ea typeface="Iowan Old Style Italic"/>
                <a:cs typeface="Iowan Old Style Italic"/>
                <a:sym typeface="Iowan Old Style Italic"/>
              </a:defRPr>
            </a:lvl2pPr>
            <a:lvl3pPr marL="0" indent="457200" algn="r">
              <a:lnSpc>
                <a:spcPct val="70000"/>
              </a:lnSpc>
              <a:spcBef>
                <a:spcPts val="600"/>
              </a:spcBef>
              <a:buSzTx/>
              <a:buFontTx/>
              <a:buNone/>
              <a:defRPr sz="4800">
                <a:solidFill>
                  <a:srgbClr val="747676"/>
                </a:solidFill>
                <a:latin typeface="Iowan Old Style Italic"/>
                <a:ea typeface="Iowan Old Style Italic"/>
                <a:cs typeface="Iowan Old Style Italic"/>
                <a:sym typeface="Iowan Old Style Italic"/>
              </a:defRPr>
            </a:lvl3pPr>
            <a:lvl4pPr marL="0" indent="685800" algn="r">
              <a:lnSpc>
                <a:spcPct val="70000"/>
              </a:lnSpc>
              <a:spcBef>
                <a:spcPts val="600"/>
              </a:spcBef>
              <a:buSzTx/>
              <a:buFontTx/>
              <a:buNone/>
              <a:defRPr sz="4800">
                <a:solidFill>
                  <a:srgbClr val="747676"/>
                </a:solidFill>
                <a:latin typeface="Iowan Old Style Italic"/>
                <a:ea typeface="Iowan Old Style Italic"/>
                <a:cs typeface="Iowan Old Style Italic"/>
                <a:sym typeface="Iowan Old Style Italic"/>
              </a:defRPr>
            </a:lvl4pPr>
            <a:lvl5pPr marL="0" indent="914400" algn="r">
              <a:lnSpc>
                <a:spcPct val="70000"/>
              </a:lnSpc>
              <a:spcBef>
                <a:spcPts val="600"/>
              </a:spcBef>
              <a:buSzTx/>
              <a:buFontTx/>
              <a:buNone/>
              <a:defRPr sz="4800">
                <a:solidFill>
                  <a:srgbClr val="747676"/>
                </a:solidFill>
                <a:latin typeface="Iowan Old Style Italic"/>
                <a:ea typeface="Iowan Old Style Italic"/>
                <a:cs typeface="Iowan Old Style Italic"/>
                <a:sym typeface="Iowan Old Style Italic"/>
              </a:defRPr>
            </a:lvl5pPr>
          </a:lstStyle>
          <a:p>
            <a:r>
              <a:t>Nível de Corpo Um</a:t>
            </a:r>
          </a:p>
          <a:p>
            <a:pPr lvl="1"/>
            <a:r>
              <a:t>Nível de Corpo Dois</a:t>
            </a:r>
          </a:p>
          <a:p>
            <a:pPr lvl="2"/>
            <a:r>
              <a:t>Nível de Corpo Três</a:t>
            </a:r>
          </a:p>
          <a:p>
            <a:pPr lvl="3"/>
            <a:r>
              <a:t>Nível de Corpo Quatro</a:t>
            </a:r>
          </a:p>
          <a:p>
            <a:pPr lvl="4"/>
            <a:r>
              <a:t>Nível de Corpo Cinco</a:t>
            </a:r>
          </a:p>
        </p:txBody>
      </p:sp>
      <p:sp>
        <p:nvSpPr>
          <p:cNvPr id="26" name="Shape 26"/>
          <p:cNvSpPr>
            <a:spLocks noGrp="1"/>
          </p:cNvSpPr>
          <p:nvPr>
            <p:ph type="sldNum" sz="quarter" idx="2"/>
          </p:nvPr>
        </p:nvSpPr>
        <p:spPr>
          <a:xfrm>
            <a:off x="12092513" y="9194800"/>
            <a:ext cx="309365" cy="342900"/>
          </a:xfrm>
          <a:prstGeom prst="rect">
            <a:avLst/>
          </a:prstGeom>
        </p:spPr>
        <p:txBody>
          <a:bodyPr/>
          <a:lstStyle>
            <a:lvl1pPr>
              <a:defRPr>
                <a:solidFill>
                  <a:srgbClr val="CBCBCB"/>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ítulo - Centro">
    <p:spTree>
      <p:nvGrpSpPr>
        <p:cNvPr id="1" name=""/>
        <p:cNvGrpSpPr/>
        <p:nvPr/>
      </p:nvGrpSpPr>
      <p:grpSpPr>
        <a:xfrm>
          <a:off x="0" y="0"/>
          <a:ext cx="0" cy="0"/>
          <a:chOff x="0" y="0"/>
          <a:chExt cx="0" cy="0"/>
        </a:xfrm>
      </p:grpSpPr>
      <p:sp>
        <p:nvSpPr>
          <p:cNvPr id="33" name="Shape 33"/>
          <p:cNvSpPr>
            <a:spLocks noGrp="1"/>
          </p:cNvSpPr>
          <p:nvPr>
            <p:ph type="title"/>
          </p:nvPr>
        </p:nvSpPr>
        <p:spPr>
          <a:xfrm>
            <a:off x="571500" y="571500"/>
            <a:ext cx="11861800" cy="5181600"/>
          </a:xfrm>
          <a:prstGeom prst="rect">
            <a:avLst/>
          </a:prstGeom>
        </p:spPr>
        <p:txBody>
          <a:bodyPr anchor="b"/>
          <a:lstStyle>
            <a:lvl1pPr algn="ctr">
              <a:lnSpc>
                <a:spcPct val="80000"/>
              </a:lnSpc>
              <a:spcBef>
                <a:spcPts val="0"/>
              </a:spcBef>
              <a:defRPr sz="12100">
                <a:solidFill>
                  <a:srgbClr val="5C5C5C"/>
                </a:solidFill>
              </a:defRPr>
            </a:lvl1pPr>
          </a:lstStyle>
          <a:p>
            <a:r>
              <a:t>Texto do Título</a:t>
            </a:r>
          </a:p>
        </p:txBody>
      </p:sp>
      <p:sp>
        <p:nvSpPr>
          <p:cNvPr id="34" name="Shape 34"/>
          <p:cNvSpPr>
            <a:spLocks noGrp="1"/>
          </p:cNvSpPr>
          <p:nvPr>
            <p:ph type="sldNum" sz="quarter" idx="2"/>
          </p:nvPr>
        </p:nvSpPr>
        <p:spPr>
          <a:xfrm>
            <a:off x="12083465" y="9189156"/>
            <a:ext cx="309365" cy="3429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Foto - Vertical">
    <p:spTree>
      <p:nvGrpSpPr>
        <p:cNvPr id="1" name=""/>
        <p:cNvGrpSpPr/>
        <p:nvPr/>
      </p:nvGrpSpPr>
      <p:grpSpPr>
        <a:xfrm>
          <a:off x="0" y="0"/>
          <a:ext cx="0" cy="0"/>
          <a:chOff x="0" y="0"/>
          <a:chExt cx="0" cy="0"/>
        </a:xfrm>
      </p:grpSpPr>
      <p:sp>
        <p:nvSpPr>
          <p:cNvPr id="41" name="Shape 41"/>
          <p:cNvSpPr>
            <a:spLocks noGrp="1"/>
          </p:cNvSpPr>
          <p:nvPr>
            <p:ph type="pic" idx="13"/>
          </p:nvPr>
        </p:nvSpPr>
        <p:spPr>
          <a:xfrm>
            <a:off x="7531100" y="0"/>
            <a:ext cx="5473700" cy="9753600"/>
          </a:xfrm>
          <a:prstGeom prst="rect">
            <a:avLst/>
          </a:prstGeom>
        </p:spPr>
        <p:txBody>
          <a:bodyPr lIns="91439" tIns="45719" rIns="91439" bIns="45719">
            <a:noAutofit/>
          </a:bodyPr>
          <a:lstStyle/>
          <a:p>
            <a:endParaRPr/>
          </a:p>
        </p:txBody>
      </p:sp>
      <p:sp>
        <p:nvSpPr>
          <p:cNvPr id="42" name="Shape 42"/>
          <p:cNvSpPr>
            <a:spLocks noGrp="1"/>
          </p:cNvSpPr>
          <p:nvPr>
            <p:ph type="body" sz="quarter" idx="14"/>
          </p:nvPr>
        </p:nvSpPr>
        <p:spPr>
          <a:xfrm flipV="1">
            <a:off x="571500" y="7619998"/>
            <a:ext cx="6451600" cy="3"/>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43" name="Shape 43"/>
          <p:cNvSpPr>
            <a:spLocks noGrp="1"/>
          </p:cNvSpPr>
          <p:nvPr>
            <p:ph type="title"/>
          </p:nvPr>
        </p:nvSpPr>
        <p:spPr>
          <a:xfrm>
            <a:off x="571500" y="571500"/>
            <a:ext cx="6451600" cy="7213600"/>
          </a:xfrm>
          <a:prstGeom prst="rect">
            <a:avLst/>
          </a:prstGeom>
        </p:spPr>
        <p:txBody>
          <a:bodyPr anchor="b"/>
          <a:lstStyle>
            <a:lvl1pPr algn="r">
              <a:lnSpc>
                <a:spcPct val="80000"/>
              </a:lnSpc>
              <a:spcBef>
                <a:spcPts val="0"/>
              </a:spcBef>
              <a:defRPr sz="12100">
                <a:solidFill>
                  <a:srgbClr val="5C5C5C"/>
                </a:solidFill>
              </a:defRPr>
            </a:lvl1pPr>
          </a:lstStyle>
          <a:p>
            <a:r>
              <a:t>Texto do Título</a:t>
            </a:r>
          </a:p>
        </p:txBody>
      </p:sp>
      <p:sp>
        <p:nvSpPr>
          <p:cNvPr id="44" name="Shape 44"/>
          <p:cNvSpPr>
            <a:spLocks noGrp="1"/>
          </p:cNvSpPr>
          <p:nvPr>
            <p:ph type="body" sz="quarter" idx="1"/>
          </p:nvPr>
        </p:nvSpPr>
        <p:spPr>
          <a:xfrm>
            <a:off x="571500" y="7670800"/>
            <a:ext cx="6451600" cy="1358900"/>
          </a:xfrm>
          <a:prstGeom prst="rect">
            <a:avLst/>
          </a:prstGeom>
        </p:spPr>
        <p:txBody>
          <a:bodyPr/>
          <a:lstStyle>
            <a:lvl1pPr marL="0" indent="0" algn="r">
              <a:lnSpc>
                <a:spcPct val="70000"/>
              </a:lnSpc>
              <a:spcBef>
                <a:spcPts val="600"/>
              </a:spcBef>
              <a:buSzTx/>
              <a:buFontTx/>
              <a:buNone/>
              <a:defRPr sz="4800">
                <a:solidFill>
                  <a:srgbClr val="747676"/>
                </a:solidFill>
                <a:latin typeface="Iowan Old Style Italic"/>
                <a:ea typeface="Iowan Old Style Italic"/>
                <a:cs typeface="Iowan Old Style Italic"/>
                <a:sym typeface="Iowan Old Style Italic"/>
              </a:defRPr>
            </a:lvl1pPr>
            <a:lvl2pPr marL="0" indent="228600" algn="r">
              <a:lnSpc>
                <a:spcPct val="70000"/>
              </a:lnSpc>
              <a:spcBef>
                <a:spcPts val="600"/>
              </a:spcBef>
              <a:buSzTx/>
              <a:buFontTx/>
              <a:buNone/>
              <a:defRPr sz="4800">
                <a:solidFill>
                  <a:srgbClr val="747676"/>
                </a:solidFill>
                <a:latin typeface="Iowan Old Style Italic"/>
                <a:ea typeface="Iowan Old Style Italic"/>
                <a:cs typeface="Iowan Old Style Italic"/>
                <a:sym typeface="Iowan Old Style Italic"/>
              </a:defRPr>
            </a:lvl2pPr>
            <a:lvl3pPr marL="0" indent="457200" algn="r">
              <a:lnSpc>
                <a:spcPct val="70000"/>
              </a:lnSpc>
              <a:spcBef>
                <a:spcPts val="600"/>
              </a:spcBef>
              <a:buSzTx/>
              <a:buFontTx/>
              <a:buNone/>
              <a:defRPr sz="4800">
                <a:solidFill>
                  <a:srgbClr val="747676"/>
                </a:solidFill>
                <a:latin typeface="Iowan Old Style Italic"/>
                <a:ea typeface="Iowan Old Style Italic"/>
                <a:cs typeface="Iowan Old Style Italic"/>
                <a:sym typeface="Iowan Old Style Italic"/>
              </a:defRPr>
            </a:lvl3pPr>
            <a:lvl4pPr marL="0" indent="685800" algn="r">
              <a:lnSpc>
                <a:spcPct val="70000"/>
              </a:lnSpc>
              <a:spcBef>
                <a:spcPts val="600"/>
              </a:spcBef>
              <a:buSzTx/>
              <a:buFontTx/>
              <a:buNone/>
              <a:defRPr sz="4800">
                <a:solidFill>
                  <a:srgbClr val="747676"/>
                </a:solidFill>
                <a:latin typeface="Iowan Old Style Italic"/>
                <a:ea typeface="Iowan Old Style Italic"/>
                <a:cs typeface="Iowan Old Style Italic"/>
                <a:sym typeface="Iowan Old Style Italic"/>
              </a:defRPr>
            </a:lvl4pPr>
            <a:lvl5pPr marL="0" indent="914400" algn="r">
              <a:lnSpc>
                <a:spcPct val="70000"/>
              </a:lnSpc>
              <a:spcBef>
                <a:spcPts val="600"/>
              </a:spcBef>
              <a:buSzTx/>
              <a:buFontTx/>
              <a:buNone/>
              <a:defRPr sz="4800">
                <a:solidFill>
                  <a:srgbClr val="747676"/>
                </a:solidFill>
                <a:latin typeface="Iowan Old Style Italic"/>
                <a:ea typeface="Iowan Old Style Italic"/>
                <a:cs typeface="Iowan Old Style Italic"/>
                <a:sym typeface="Iowan Old Style Italic"/>
              </a:defRPr>
            </a:lvl5pPr>
          </a:lstStyle>
          <a:p>
            <a:r>
              <a:t>Nível de Corpo Um</a:t>
            </a:r>
          </a:p>
          <a:p>
            <a:pPr lvl="1"/>
            <a:r>
              <a:t>Nível de Corpo Dois</a:t>
            </a:r>
          </a:p>
          <a:p>
            <a:pPr lvl="2"/>
            <a:r>
              <a:t>Nível de Corpo Três</a:t>
            </a:r>
          </a:p>
          <a:p>
            <a:pPr lvl="3"/>
            <a:r>
              <a:t>Nível de Corpo Quatro</a:t>
            </a:r>
          </a:p>
          <a:p>
            <a:pPr lvl="4"/>
            <a:r>
              <a:t>Nível de Corpo Cinco</a:t>
            </a:r>
          </a:p>
        </p:txBody>
      </p:sp>
      <p:sp>
        <p:nvSpPr>
          <p:cNvPr id="45" name="Shape 45"/>
          <p:cNvSpPr>
            <a:spLocks noGrp="1"/>
          </p:cNvSpPr>
          <p:nvPr>
            <p:ph type="sldNum" sz="quarter" idx="2"/>
          </p:nvPr>
        </p:nvSpPr>
        <p:spPr>
          <a:xfrm>
            <a:off x="12092513" y="9194800"/>
            <a:ext cx="309365" cy="342900"/>
          </a:xfrm>
          <a:prstGeom prst="rect">
            <a:avLst/>
          </a:prstGeom>
        </p:spPr>
        <p:txBody>
          <a:bodyPr/>
          <a:lstStyle>
            <a:lvl1pPr>
              <a:defRPr>
                <a:solidFill>
                  <a:srgbClr val="CBCBCB"/>
                </a:solidFill>
              </a:defRPr>
            </a:lvl1p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ítulo - Superior">
    <p:spTree>
      <p:nvGrpSpPr>
        <p:cNvPr id="1" name=""/>
        <p:cNvGrpSpPr/>
        <p:nvPr/>
      </p:nvGrpSpPr>
      <p:grpSpPr>
        <a:xfrm>
          <a:off x="0" y="0"/>
          <a:ext cx="0" cy="0"/>
          <a:chOff x="0" y="0"/>
          <a:chExt cx="0" cy="0"/>
        </a:xfrm>
      </p:grpSpPr>
      <p:sp>
        <p:nvSpPr>
          <p:cNvPr id="52" name="Shape 52"/>
          <p:cNvSpPr>
            <a:spLocks noGrp="1"/>
          </p:cNvSpPr>
          <p:nvPr>
            <p:ph type="body" sz="quarter" idx="13"/>
          </p:nvPr>
        </p:nvSpPr>
        <p:spPr>
          <a:xfrm>
            <a:off x="571500" y="1574800"/>
            <a:ext cx="11861800" cy="0"/>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53" name="Shape 53"/>
          <p:cNvSpPr>
            <a:spLocks noGrp="1"/>
          </p:cNvSpPr>
          <p:nvPr>
            <p:ph type="title"/>
          </p:nvPr>
        </p:nvSpPr>
        <p:spPr>
          <a:prstGeom prst="rect">
            <a:avLst/>
          </a:prstGeom>
        </p:spPr>
        <p:txBody>
          <a:bodyPr/>
          <a:lstStyle/>
          <a:p>
            <a:r>
              <a:t>Texto do Título</a:t>
            </a:r>
          </a:p>
        </p:txBody>
      </p:sp>
      <p:sp>
        <p:nvSpPr>
          <p:cNvPr id="54" name="Shape 5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ítulo e Marcadores">
    <p:spTree>
      <p:nvGrpSpPr>
        <p:cNvPr id="1" name=""/>
        <p:cNvGrpSpPr/>
        <p:nvPr/>
      </p:nvGrpSpPr>
      <p:grpSpPr>
        <a:xfrm>
          <a:off x="0" y="0"/>
          <a:ext cx="0" cy="0"/>
          <a:chOff x="0" y="0"/>
          <a:chExt cx="0" cy="0"/>
        </a:xfrm>
      </p:grpSpPr>
      <p:sp>
        <p:nvSpPr>
          <p:cNvPr id="61" name="Shape 61"/>
          <p:cNvSpPr>
            <a:spLocks noGrp="1"/>
          </p:cNvSpPr>
          <p:nvPr>
            <p:ph type="body" sz="quarter" idx="13"/>
          </p:nvPr>
        </p:nvSpPr>
        <p:spPr>
          <a:xfrm>
            <a:off x="571500" y="1574800"/>
            <a:ext cx="11861800" cy="0"/>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62" name="Shape 62"/>
          <p:cNvSpPr>
            <a:spLocks noGrp="1"/>
          </p:cNvSpPr>
          <p:nvPr>
            <p:ph type="title"/>
          </p:nvPr>
        </p:nvSpPr>
        <p:spPr>
          <a:prstGeom prst="rect">
            <a:avLst/>
          </a:prstGeom>
        </p:spPr>
        <p:txBody>
          <a:bodyPr/>
          <a:lstStyle/>
          <a:p>
            <a:r>
              <a:t>Texto do Título</a:t>
            </a:r>
          </a:p>
        </p:txBody>
      </p:sp>
      <p:sp>
        <p:nvSpPr>
          <p:cNvPr id="63" name="Shape 63"/>
          <p:cNvSpPr>
            <a:spLocks noGrp="1"/>
          </p:cNvSpPr>
          <p:nvPr>
            <p:ph type="body" idx="1"/>
          </p:nvPr>
        </p:nvSpPr>
        <p:spPr>
          <a:prstGeom prst="rect">
            <a:avLst/>
          </a:prstGeom>
        </p:spPr>
        <p:txBody>
          <a:bodyPr/>
          <a:lstStyle/>
          <a:p>
            <a:r>
              <a:t>Nível de Corpo Um</a:t>
            </a:r>
          </a:p>
          <a:p>
            <a:pPr lvl="1"/>
            <a:r>
              <a:t>Nível de Corpo Dois</a:t>
            </a:r>
          </a:p>
          <a:p>
            <a:pPr lvl="2"/>
            <a:r>
              <a:t>Nível de Corpo Três</a:t>
            </a:r>
          </a:p>
          <a:p>
            <a:pPr lvl="3"/>
            <a:r>
              <a:t>Nível de Corpo Quatro</a:t>
            </a:r>
          </a:p>
          <a:p>
            <a:pPr lvl="4"/>
            <a:r>
              <a:t>Nível de Corpo Cinco</a:t>
            </a:r>
          </a:p>
        </p:txBody>
      </p:sp>
      <p:sp>
        <p:nvSpPr>
          <p:cNvPr id="64" name="Shape 6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ítulo, Marcadores e Foto">
    <p:spTree>
      <p:nvGrpSpPr>
        <p:cNvPr id="1" name=""/>
        <p:cNvGrpSpPr/>
        <p:nvPr/>
      </p:nvGrpSpPr>
      <p:grpSpPr>
        <a:xfrm>
          <a:off x="0" y="0"/>
          <a:ext cx="0" cy="0"/>
          <a:chOff x="0" y="0"/>
          <a:chExt cx="0" cy="0"/>
        </a:xfrm>
      </p:grpSpPr>
      <p:sp>
        <p:nvSpPr>
          <p:cNvPr id="71" name="Shape 71"/>
          <p:cNvSpPr>
            <a:spLocks noGrp="1"/>
          </p:cNvSpPr>
          <p:nvPr>
            <p:ph type="pic" idx="13"/>
          </p:nvPr>
        </p:nvSpPr>
        <p:spPr>
          <a:xfrm>
            <a:off x="0" y="0"/>
            <a:ext cx="6438900" cy="9753600"/>
          </a:xfrm>
          <a:prstGeom prst="rect">
            <a:avLst/>
          </a:prstGeom>
        </p:spPr>
        <p:txBody>
          <a:bodyPr lIns="91439" tIns="45719" rIns="91439" bIns="45719">
            <a:noAutofit/>
          </a:bodyPr>
          <a:lstStyle/>
          <a:p>
            <a:endParaRPr/>
          </a:p>
        </p:txBody>
      </p:sp>
      <p:sp>
        <p:nvSpPr>
          <p:cNvPr id="72" name="Shape 72"/>
          <p:cNvSpPr>
            <a:spLocks noGrp="1"/>
          </p:cNvSpPr>
          <p:nvPr>
            <p:ph type="body" sz="quarter" idx="14"/>
          </p:nvPr>
        </p:nvSpPr>
        <p:spPr>
          <a:xfrm>
            <a:off x="7023100" y="1574800"/>
            <a:ext cx="5397500" cy="0"/>
          </a:xfrm>
          <a:prstGeom prst="line">
            <a:avLst/>
          </a:prstGeom>
          <a:ln w="38100" cap="rnd">
            <a:solidFill>
              <a:srgbClr val="747676"/>
            </a:solidFill>
            <a:custDash>
              <a:ds d="100000" sp="200000"/>
            </a:custDash>
            <a:round/>
          </a:ln>
        </p:spPr>
        <p:txBody>
          <a:bodyPr anchor="ctr">
            <a:noAutofit/>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73" name="Shape 73"/>
          <p:cNvSpPr>
            <a:spLocks noGrp="1"/>
          </p:cNvSpPr>
          <p:nvPr>
            <p:ph type="title"/>
          </p:nvPr>
        </p:nvSpPr>
        <p:spPr>
          <a:xfrm>
            <a:off x="7023100" y="723900"/>
            <a:ext cx="5397500" cy="723900"/>
          </a:xfrm>
          <a:prstGeom prst="rect">
            <a:avLst/>
          </a:prstGeom>
        </p:spPr>
        <p:txBody>
          <a:bodyPr/>
          <a:lstStyle/>
          <a:p>
            <a:r>
              <a:t>Texto do Título</a:t>
            </a:r>
          </a:p>
        </p:txBody>
      </p:sp>
      <p:sp>
        <p:nvSpPr>
          <p:cNvPr id="74" name="Shape 74"/>
          <p:cNvSpPr>
            <a:spLocks noGrp="1"/>
          </p:cNvSpPr>
          <p:nvPr>
            <p:ph type="body" sz="half" idx="1"/>
          </p:nvPr>
        </p:nvSpPr>
        <p:spPr>
          <a:xfrm>
            <a:off x="7023100" y="1803400"/>
            <a:ext cx="5397500" cy="7226300"/>
          </a:xfrm>
          <a:prstGeom prst="rect">
            <a:avLst/>
          </a:prstGeom>
        </p:spPr>
        <p:txBody>
          <a:bodyPr/>
          <a:lstStyle>
            <a:lvl1pPr marL="406400" indent="-406400">
              <a:defRPr sz="2800"/>
            </a:lvl1pPr>
            <a:lvl2pPr marL="812800" indent="-406400">
              <a:defRPr sz="2800"/>
            </a:lvl2pPr>
            <a:lvl3pPr marL="1219200" indent="-406400">
              <a:defRPr sz="2800"/>
            </a:lvl3pPr>
            <a:lvl4pPr marL="1625600" indent="-406400">
              <a:defRPr sz="2800"/>
            </a:lvl4pPr>
            <a:lvl5pPr marL="2032000" indent="-406400">
              <a:defRPr sz="2800"/>
            </a:lvl5pPr>
          </a:lstStyle>
          <a:p>
            <a:r>
              <a:t>Nível de Corpo Um</a:t>
            </a:r>
          </a:p>
          <a:p>
            <a:pPr lvl="1"/>
            <a:r>
              <a:t>Nível de Corpo Dois</a:t>
            </a:r>
          </a:p>
          <a:p>
            <a:pPr lvl="2"/>
            <a:r>
              <a:t>Nível de Corpo Três</a:t>
            </a:r>
          </a:p>
          <a:p>
            <a:pPr lvl="3"/>
            <a:r>
              <a:t>Nível de Corpo Quatro</a:t>
            </a:r>
          </a:p>
          <a:p>
            <a:pPr lvl="4"/>
            <a:r>
              <a:t>Nível de Corpo Cinco</a:t>
            </a:r>
          </a:p>
        </p:txBody>
      </p:sp>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Marcadores">
    <p:spTree>
      <p:nvGrpSpPr>
        <p:cNvPr id="1" name=""/>
        <p:cNvGrpSpPr/>
        <p:nvPr/>
      </p:nvGrpSpPr>
      <p:grpSpPr>
        <a:xfrm>
          <a:off x="0" y="0"/>
          <a:ext cx="0" cy="0"/>
          <a:chOff x="0" y="0"/>
          <a:chExt cx="0" cy="0"/>
        </a:xfrm>
      </p:grpSpPr>
      <p:sp>
        <p:nvSpPr>
          <p:cNvPr id="82" name="Shape 82"/>
          <p:cNvSpPr>
            <a:spLocks noGrp="1"/>
          </p:cNvSpPr>
          <p:nvPr>
            <p:ph type="body" idx="1"/>
          </p:nvPr>
        </p:nvSpPr>
        <p:spPr>
          <a:prstGeom prst="rect">
            <a:avLst/>
          </a:prstGeom>
        </p:spPr>
        <p:txBody>
          <a:bodyPr/>
          <a:lstStyle/>
          <a:p>
            <a:r>
              <a:t>Nível de Corpo Um</a:t>
            </a:r>
          </a:p>
          <a:p>
            <a:pPr lvl="1"/>
            <a:r>
              <a:t>Nível de Corpo Dois</a:t>
            </a:r>
          </a:p>
          <a:p>
            <a:pPr lvl="2"/>
            <a:r>
              <a:t>Nível de Corpo Três</a:t>
            </a:r>
          </a:p>
          <a:p>
            <a:pPr lvl="3"/>
            <a:r>
              <a:t>Nível de Corpo Quatro</a:t>
            </a:r>
          </a:p>
          <a:p>
            <a:pPr lvl="4"/>
            <a:r>
              <a:t>Nível de Corpo Cinco</a:t>
            </a:r>
          </a:p>
        </p:txBody>
      </p:sp>
      <p:sp>
        <p:nvSpPr>
          <p:cNvPr id="83" name="Shape 8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rês Fotos">
    <p:spTree>
      <p:nvGrpSpPr>
        <p:cNvPr id="1" name=""/>
        <p:cNvGrpSpPr/>
        <p:nvPr/>
      </p:nvGrpSpPr>
      <p:grpSpPr>
        <a:xfrm>
          <a:off x="0" y="0"/>
          <a:ext cx="0" cy="0"/>
          <a:chOff x="0" y="0"/>
          <a:chExt cx="0" cy="0"/>
        </a:xfrm>
      </p:grpSpPr>
      <p:sp>
        <p:nvSpPr>
          <p:cNvPr id="90" name="Shape 90"/>
          <p:cNvSpPr>
            <a:spLocks noGrp="1"/>
          </p:cNvSpPr>
          <p:nvPr>
            <p:ph type="pic" idx="13"/>
          </p:nvPr>
        </p:nvSpPr>
        <p:spPr>
          <a:xfrm>
            <a:off x="571500" y="571500"/>
            <a:ext cx="7429500" cy="7315200"/>
          </a:xfrm>
          <a:prstGeom prst="rect">
            <a:avLst/>
          </a:prstGeom>
        </p:spPr>
        <p:txBody>
          <a:bodyPr lIns="91439" tIns="45719" rIns="91439" bIns="45719">
            <a:noAutofit/>
          </a:bodyPr>
          <a:lstStyle/>
          <a:p>
            <a:endParaRPr/>
          </a:p>
        </p:txBody>
      </p:sp>
      <p:sp>
        <p:nvSpPr>
          <p:cNvPr id="91" name="Shape 91"/>
          <p:cNvSpPr>
            <a:spLocks noGrp="1"/>
          </p:cNvSpPr>
          <p:nvPr>
            <p:ph type="pic" sz="quarter" idx="14"/>
          </p:nvPr>
        </p:nvSpPr>
        <p:spPr>
          <a:xfrm>
            <a:off x="8128000" y="571500"/>
            <a:ext cx="4305300" cy="3594100"/>
          </a:xfrm>
          <a:prstGeom prst="rect">
            <a:avLst/>
          </a:prstGeom>
        </p:spPr>
        <p:txBody>
          <a:bodyPr lIns="91439" tIns="45719" rIns="91439" bIns="45719">
            <a:noAutofit/>
          </a:bodyPr>
          <a:lstStyle/>
          <a:p>
            <a:endParaRPr/>
          </a:p>
        </p:txBody>
      </p:sp>
      <p:sp>
        <p:nvSpPr>
          <p:cNvPr id="92" name="Shape 92"/>
          <p:cNvSpPr>
            <a:spLocks noGrp="1"/>
          </p:cNvSpPr>
          <p:nvPr>
            <p:ph type="pic" sz="quarter" idx="15"/>
          </p:nvPr>
        </p:nvSpPr>
        <p:spPr>
          <a:xfrm>
            <a:off x="8128000" y="4292600"/>
            <a:ext cx="4305300" cy="3594100"/>
          </a:xfrm>
          <a:prstGeom prst="rect">
            <a:avLst/>
          </a:prstGeom>
        </p:spPr>
        <p:txBody>
          <a:bodyPr lIns="91439" tIns="45719" rIns="91439" bIns="45719">
            <a:noAutofit/>
          </a:bodyPr>
          <a:lstStyle/>
          <a:p>
            <a:endParaRPr/>
          </a:p>
        </p:txBody>
      </p:sp>
      <p:sp>
        <p:nvSpPr>
          <p:cNvPr id="93" name="Shape 93"/>
          <p:cNvSpPr>
            <a:spLocks noGrp="1"/>
          </p:cNvSpPr>
          <p:nvPr>
            <p:ph type="body" sz="quarter" idx="1"/>
          </p:nvPr>
        </p:nvSpPr>
        <p:spPr>
          <a:xfrm>
            <a:off x="571500" y="8051800"/>
            <a:ext cx="11861800" cy="1333500"/>
          </a:xfrm>
          <a:prstGeom prst="rect">
            <a:avLst/>
          </a:prstGeom>
        </p:spPr>
        <p:txBody>
          <a:bodyPr/>
          <a:lstStyle>
            <a:lvl1pPr marL="0" indent="0">
              <a:spcBef>
                <a:spcPts val="1400"/>
              </a:spcBef>
              <a:buSzTx/>
              <a:buFontTx/>
              <a:buNone/>
              <a:defRPr sz="2800" spc="28">
                <a:latin typeface="Iowan Old Style Italic"/>
                <a:ea typeface="Iowan Old Style Italic"/>
                <a:cs typeface="Iowan Old Style Italic"/>
                <a:sym typeface="Iowan Old Style Italic"/>
              </a:defRPr>
            </a:lvl1pPr>
            <a:lvl2pPr marL="0" indent="228600">
              <a:spcBef>
                <a:spcPts val="1400"/>
              </a:spcBef>
              <a:buSzTx/>
              <a:buFontTx/>
              <a:buNone/>
              <a:defRPr sz="2800" spc="28">
                <a:latin typeface="Iowan Old Style Italic"/>
                <a:ea typeface="Iowan Old Style Italic"/>
                <a:cs typeface="Iowan Old Style Italic"/>
                <a:sym typeface="Iowan Old Style Italic"/>
              </a:defRPr>
            </a:lvl2pPr>
            <a:lvl3pPr marL="0" indent="457200">
              <a:spcBef>
                <a:spcPts val="1400"/>
              </a:spcBef>
              <a:buSzTx/>
              <a:buFontTx/>
              <a:buNone/>
              <a:defRPr sz="2800" spc="28">
                <a:latin typeface="Iowan Old Style Italic"/>
                <a:ea typeface="Iowan Old Style Italic"/>
                <a:cs typeface="Iowan Old Style Italic"/>
                <a:sym typeface="Iowan Old Style Italic"/>
              </a:defRPr>
            </a:lvl3pPr>
            <a:lvl4pPr marL="0" indent="685800">
              <a:spcBef>
                <a:spcPts val="1400"/>
              </a:spcBef>
              <a:buSzTx/>
              <a:buFontTx/>
              <a:buNone/>
              <a:defRPr sz="2800" spc="28">
                <a:latin typeface="Iowan Old Style Italic"/>
                <a:ea typeface="Iowan Old Style Italic"/>
                <a:cs typeface="Iowan Old Style Italic"/>
                <a:sym typeface="Iowan Old Style Italic"/>
              </a:defRPr>
            </a:lvl4pPr>
            <a:lvl5pPr marL="0" indent="914400">
              <a:spcBef>
                <a:spcPts val="1400"/>
              </a:spcBef>
              <a:buSzTx/>
              <a:buFontTx/>
              <a:buNone/>
              <a:defRPr sz="2800" spc="28">
                <a:latin typeface="Iowan Old Style Italic"/>
                <a:ea typeface="Iowan Old Style Italic"/>
                <a:cs typeface="Iowan Old Style Italic"/>
                <a:sym typeface="Iowan Old Style Italic"/>
              </a:defRPr>
            </a:lvl5pPr>
          </a:lstStyle>
          <a:p>
            <a:r>
              <a:t>Nível de Corpo Um</a:t>
            </a:r>
          </a:p>
          <a:p>
            <a:pPr lvl="1"/>
            <a:r>
              <a:t>Nível de Corpo Dois</a:t>
            </a:r>
          </a:p>
          <a:p>
            <a:pPr lvl="2"/>
            <a:r>
              <a:t>Nível de Corpo Três</a:t>
            </a:r>
          </a:p>
          <a:p>
            <a:pPr lvl="3"/>
            <a:r>
              <a:t>Nível de Corpo Quatro</a:t>
            </a:r>
          </a:p>
          <a:p>
            <a:pPr lvl="4"/>
            <a:r>
              <a:t>Nível de Corpo Cinco</a:t>
            </a:r>
          </a:p>
        </p:txBody>
      </p:sp>
      <p:sp>
        <p:nvSpPr>
          <p:cNvPr id="94" name="Shape 9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571500" y="723900"/>
            <a:ext cx="11861800" cy="723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a:bodyPr>
          <a:lstStyle/>
          <a:p>
            <a:r>
              <a:t>Texto do Título</a:t>
            </a:r>
          </a:p>
        </p:txBody>
      </p:sp>
      <p:sp>
        <p:nvSpPr>
          <p:cNvPr id="3" name="Shape 3"/>
          <p:cNvSpPr>
            <a:spLocks noGrp="1"/>
          </p:cNvSpPr>
          <p:nvPr>
            <p:ph type="sldNum" sz="quarter" idx="2"/>
          </p:nvPr>
        </p:nvSpPr>
        <p:spPr>
          <a:xfrm>
            <a:off x="12081047" y="9194800"/>
            <a:ext cx="309365" cy="342900"/>
          </a:xfrm>
          <a:prstGeom prst="rect">
            <a:avLst/>
          </a:prstGeom>
          <a:ln w="12700">
            <a:miter lim="400000"/>
          </a:ln>
        </p:spPr>
        <p:txBody>
          <a:bodyPr wrap="none" lIns="50800" tIns="50800" rIns="50800" bIns="50800">
            <a:spAutoFit/>
          </a:bodyPr>
          <a:lstStyle>
            <a:lvl1pPr algn="r">
              <a:spcBef>
                <a:spcPts val="0"/>
              </a:spcBef>
              <a:defRPr sz="1600" spc="0">
                <a:solidFill>
                  <a:srgbClr val="747676"/>
                </a:solidFill>
                <a:latin typeface="DIN Alternate"/>
                <a:ea typeface="DIN Alternate"/>
                <a:cs typeface="DIN Alternate"/>
                <a:sym typeface="DIN Alternate"/>
              </a:defRPr>
            </a:lvl1pPr>
          </a:lstStyle>
          <a:p>
            <a:fld id="{86CB4B4D-7CA3-9044-876B-883B54F8677D}" type="slidenum">
              <a:t>‹#›</a:t>
            </a:fld>
            <a:endParaRPr/>
          </a:p>
        </p:txBody>
      </p:sp>
      <p:sp>
        <p:nvSpPr>
          <p:cNvPr id="4" name="Shape 4"/>
          <p:cNvSpPr>
            <a:spLocks noGrp="1"/>
          </p:cNvSpPr>
          <p:nvPr>
            <p:ph type="body" idx="1"/>
          </p:nvPr>
        </p:nvSpPr>
        <p:spPr>
          <a:xfrm>
            <a:off x="571500" y="1803400"/>
            <a:ext cx="11861800" cy="7226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a:bodyPr>
          <a:lstStyle/>
          <a:p>
            <a:r>
              <a:t>Nível de Corpo Um</a:t>
            </a:r>
          </a:p>
          <a:p>
            <a:pPr lvl="1"/>
            <a:r>
              <a:t>Nível de Corpo Dois</a:t>
            </a:r>
          </a:p>
          <a:p>
            <a:pPr lvl="2"/>
            <a:r>
              <a:t>Nível de Corpo Três</a:t>
            </a:r>
          </a:p>
          <a:p>
            <a:pPr lvl="3"/>
            <a:r>
              <a:t>Nível de Corpo Quatro</a:t>
            </a:r>
          </a:p>
          <a:p>
            <a:pPr lvl="4"/>
            <a:r>
              <a:t>Nível de Corpo Cinco</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l" defTabSz="584200" rtl="0" latinLnBrk="0">
        <a:lnSpc>
          <a:spcPct val="100000"/>
        </a:lnSpc>
        <a:spcBef>
          <a:spcPts val="2300"/>
        </a:spcBef>
        <a:spcAft>
          <a:spcPts val="0"/>
        </a:spcAft>
        <a:buClrTx/>
        <a:buSzTx/>
        <a:buFontTx/>
        <a:buNone/>
        <a:tabLst/>
        <a:defRPr sz="5200" b="0" i="0" u="none" strike="noStrike" cap="all" spc="0" baseline="0">
          <a:ln>
            <a:noFill/>
          </a:ln>
          <a:solidFill>
            <a:srgbClr val="747676"/>
          </a:solidFill>
          <a:uFillTx/>
          <a:latin typeface="+mn-lt"/>
          <a:ea typeface="+mn-ea"/>
          <a:cs typeface="+mn-cs"/>
          <a:sym typeface="DIN Condensed"/>
        </a:defRPr>
      </a:lvl1pPr>
      <a:lvl2pPr marL="0" marR="0" indent="228600" algn="l" defTabSz="584200" rtl="0" latinLnBrk="0">
        <a:lnSpc>
          <a:spcPct val="100000"/>
        </a:lnSpc>
        <a:spcBef>
          <a:spcPts val="2300"/>
        </a:spcBef>
        <a:spcAft>
          <a:spcPts val="0"/>
        </a:spcAft>
        <a:buClrTx/>
        <a:buSzTx/>
        <a:buFontTx/>
        <a:buNone/>
        <a:tabLst/>
        <a:defRPr sz="5200" b="0" i="0" u="none" strike="noStrike" cap="all" spc="0" baseline="0">
          <a:ln>
            <a:noFill/>
          </a:ln>
          <a:solidFill>
            <a:srgbClr val="747676"/>
          </a:solidFill>
          <a:uFillTx/>
          <a:latin typeface="+mn-lt"/>
          <a:ea typeface="+mn-ea"/>
          <a:cs typeface="+mn-cs"/>
          <a:sym typeface="DIN Condensed"/>
        </a:defRPr>
      </a:lvl2pPr>
      <a:lvl3pPr marL="0" marR="0" indent="457200" algn="l" defTabSz="584200" rtl="0" latinLnBrk="0">
        <a:lnSpc>
          <a:spcPct val="100000"/>
        </a:lnSpc>
        <a:spcBef>
          <a:spcPts val="2300"/>
        </a:spcBef>
        <a:spcAft>
          <a:spcPts val="0"/>
        </a:spcAft>
        <a:buClrTx/>
        <a:buSzTx/>
        <a:buFontTx/>
        <a:buNone/>
        <a:tabLst/>
        <a:defRPr sz="5200" b="0" i="0" u="none" strike="noStrike" cap="all" spc="0" baseline="0">
          <a:ln>
            <a:noFill/>
          </a:ln>
          <a:solidFill>
            <a:srgbClr val="747676"/>
          </a:solidFill>
          <a:uFillTx/>
          <a:latin typeface="+mn-lt"/>
          <a:ea typeface="+mn-ea"/>
          <a:cs typeface="+mn-cs"/>
          <a:sym typeface="DIN Condensed"/>
        </a:defRPr>
      </a:lvl3pPr>
      <a:lvl4pPr marL="0" marR="0" indent="685800" algn="l" defTabSz="584200" rtl="0" latinLnBrk="0">
        <a:lnSpc>
          <a:spcPct val="100000"/>
        </a:lnSpc>
        <a:spcBef>
          <a:spcPts val="2300"/>
        </a:spcBef>
        <a:spcAft>
          <a:spcPts val="0"/>
        </a:spcAft>
        <a:buClrTx/>
        <a:buSzTx/>
        <a:buFontTx/>
        <a:buNone/>
        <a:tabLst/>
        <a:defRPr sz="5200" b="0" i="0" u="none" strike="noStrike" cap="all" spc="0" baseline="0">
          <a:ln>
            <a:noFill/>
          </a:ln>
          <a:solidFill>
            <a:srgbClr val="747676"/>
          </a:solidFill>
          <a:uFillTx/>
          <a:latin typeface="+mn-lt"/>
          <a:ea typeface="+mn-ea"/>
          <a:cs typeface="+mn-cs"/>
          <a:sym typeface="DIN Condensed"/>
        </a:defRPr>
      </a:lvl4pPr>
      <a:lvl5pPr marL="0" marR="0" indent="914400" algn="l" defTabSz="584200" rtl="0" latinLnBrk="0">
        <a:lnSpc>
          <a:spcPct val="100000"/>
        </a:lnSpc>
        <a:spcBef>
          <a:spcPts val="2300"/>
        </a:spcBef>
        <a:spcAft>
          <a:spcPts val="0"/>
        </a:spcAft>
        <a:buClrTx/>
        <a:buSzTx/>
        <a:buFontTx/>
        <a:buNone/>
        <a:tabLst/>
        <a:defRPr sz="5200" b="0" i="0" u="none" strike="noStrike" cap="all" spc="0" baseline="0">
          <a:ln>
            <a:noFill/>
          </a:ln>
          <a:solidFill>
            <a:srgbClr val="747676"/>
          </a:solidFill>
          <a:uFillTx/>
          <a:latin typeface="+mn-lt"/>
          <a:ea typeface="+mn-ea"/>
          <a:cs typeface="+mn-cs"/>
          <a:sym typeface="DIN Condensed"/>
        </a:defRPr>
      </a:lvl5pPr>
      <a:lvl6pPr marL="0" marR="0" indent="1143000" algn="l" defTabSz="584200" rtl="0" latinLnBrk="0">
        <a:lnSpc>
          <a:spcPct val="100000"/>
        </a:lnSpc>
        <a:spcBef>
          <a:spcPts val="2300"/>
        </a:spcBef>
        <a:spcAft>
          <a:spcPts val="0"/>
        </a:spcAft>
        <a:buClrTx/>
        <a:buSzTx/>
        <a:buFontTx/>
        <a:buNone/>
        <a:tabLst/>
        <a:defRPr sz="5200" b="0" i="0" u="none" strike="noStrike" cap="all" spc="0" baseline="0">
          <a:ln>
            <a:noFill/>
          </a:ln>
          <a:solidFill>
            <a:srgbClr val="747676"/>
          </a:solidFill>
          <a:uFillTx/>
          <a:latin typeface="+mn-lt"/>
          <a:ea typeface="+mn-ea"/>
          <a:cs typeface="+mn-cs"/>
          <a:sym typeface="DIN Condensed"/>
        </a:defRPr>
      </a:lvl6pPr>
      <a:lvl7pPr marL="0" marR="0" indent="1371600" algn="l" defTabSz="584200" rtl="0" latinLnBrk="0">
        <a:lnSpc>
          <a:spcPct val="100000"/>
        </a:lnSpc>
        <a:spcBef>
          <a:spcPts val="2300"/>
        </a:spcBef>
        <a:spcAft>
          <a:spcPts val="0"/>
        </a:spcAft>
        <a:buClrTx/>
        <a:buSzTx/>
        <a:buFontTx/>
        <a:buNone/>
        <a:tabLst/>
        <a:defRPr sz="5200" b="0" i="0" u="none" strike="noStrike" cap="all" spc="0" baseline="0">
          <a:ln>
            <a:noFill/>
          </a:ln>
          <a:solidFill>
            <a:srgbClr val="747676"/>
          </a:solidFill>
          <a:uFillTx/>
          <a:latin typeface="+mn-lt"/>
          <a:ea typeface="+mn-ea"/>
          <a:cs typeface="+mn-cs"/>
          <a:sym typeface="DIN Condensed"/>
        </a:defRPr>
      </a:lvl7pPr>
      <a:lvl8pPr marL="0" marR="0" indent="1600200" algn="l" defTabSz="584200" rtl="0" latinLnBrk="0">
        <a:lnSpc>
          <a:spcPct val="100000"/>
        </a:lnSpc>
        <a:spcBef>
          <a:spcPts val="2300"/>
        </a:spcBef>
        <a:spcAft>
          <a:spcPts val="0"/>
        </a:spcAft>
        <a:buClrTx/>
        <a:buSzTx/>
        <a:buFontTx/>
        <a:buNone/>
        <a:tabLst/>
        <a:defRPr sz="5200" b="0" i="0" u="none" strike="noStrike" cap="all" spc="0" baseline="0">
          <a:ln>
            <a:noFill/>
          </a:ln>
          <a:solidFill>
            <a:srgbClr val="747676"/>
          </a:solidFill>
          <a:uFillTx/>
          <a:latin typeface="+mn-lt"/>
          <a:ea typeface="+mn-ea"/>
          <a:cs typeface="+mn-cs"/>
          <a:sym typeface="DIN Condensed"/>
        </a:defRPr>
      </a:lvl8pPr>
      <a:lvl9pPr marL="0" marR="0" indent="1828800" algn="l" defTabSz="584200" rtl="0" latinLnBrk="0">
        <a:lnSpc>
          <a:spcPct val="100000"/>
        </a:lnSpc>
        <a:spcBef>
          <a:spcPts val="2300"/>
        </a:spcBef>
        <a:spcAft>
          <a:spcPts val="0"/>
        </a:spcAft>
        <a:buClrTx/>
        <a:buSzTx/>
        <a:buFontTx/>
        <a:buNone/>
        <a:tabLst/>
        <a:defRPr sz="5200" b="0" i="0" u="none" strike="noStrike" cap="all" spc="0" baseline="0">
          <a:ln>
            <a:noFill/>
          </a:ln>
          <a:solidFill>
            <a:srgbClr val="747676"/>
          </a:solidFill>
          <a:uFillTx/>
          <a:latin typeface="+mn-lt"/>
          <a:ea typeface="+mn-ea"/>
          <a:cs typeface="+mn-cs"/>
          <a:sym typeface="DIN Condensed"/>
        </a:defRPr>
      </a:lvl9pPr>
    </p:titleStyle>
    <p:bodyStyle>
      <a:lvl1pPr marL="469900" marR="0" indent="-469900" algn="l" defTabSz="584200" rtl="0" latinLnBrk="0">
        <a:lnSpc>
          <a:spcPct val="100000"/>
        </a:lnSpc>
        <a:spcBef>
          <a:spcPts val="1800"/>
        </a:spcBef>
        <a:spcAft>
          <a:spcPts val="0"/>
        </a:spcAft>
        <a:buClrTx/>
        <a:buSzPct val="75000"/>
        <a:buFont typeface="Zapf Dingbats"/>
        <a:buChar char="➤"/>
        <a:tabLst/>
        <a:defRPr sz="3200" b="0" i="0" u="none" strike="noStrike" cap="none" spc="0" baseline="0">
          <a:ln>
            <a:noFill/>
          </a:ln>
          <a:solidFill>
            <a:srgbClr val="5C5C5C"/>
          </a:solidFill>
          <a:uFillTx/>
          <a:latin typeface="Iowan Old Style Roman"/>
          <a:ea typeface="Iowan Old Style Roman"/>
          <a:cs typeface="Iowan Old Style Roman"/>
          <a:sym typeface="Iowan Old Style Roman"/>
        </a:defRPr>
      </a:lvl1pPr>
      <a:lvl2pPr marL="939800" marR="0" indent="-469900" algn="l" defTabSz="584200" rtl="0" latinLnBrk="0">
        <a:lnSpc>
          <a:spcPct val="100000"/>
        </a:lnSpc>
        <a:spcBef>
          <a:spcPts val="1800"/>
        </a:spcBef>
        <a:spcAft>
          <a:spcPts val="0"/>
        </a:spcAft>
        <a:buClrTx/>
        <a:buSzPct val="75000"/>
        <a:buFont typeface="Zapf Dingbats"/>
        <a:buChar char="➤"/>
        <a:tabLst/>
        <a:defRPr sz="3200" b="0" i="0" u="none" strike="noStrike" cap="none" spc="0" baseline="0">
          <a:ln>
            <a:noFill/>
          </a:ln>
          <a:solidFill>
            <a:srgbClr val="5C5C5C"/>
          </a:solidFill>
          <a:uFillTx/>
          <a:latin typeface="Iowan Old Style Roman"/>
          <a:ea typeface="Iowan Old Style Roman"/>
          <a:cs typeface="Iowan Old Style Roman"/>
          <a:sym typeface="Iowan Old Style Roman"/>
        </a:defRPr>
      </a:lvl2pPr>
      <a:lvl3pPr marL="1409700" marR="0" indent="-469900" algn="l" defTabSz="584200" rtl="0" latinLnBrk="0">
        <a:lnSpc>
          <a:spcPct val="100000"/>
        </a:lnSpc>
        <a:spcBef>
          <a:spcPts val="1800"/>
        </a:spcBef>
        <a:spcAft>
          <a:spcPts val="0"/>
        </a:spcAft>
        <a:buClrTx/>
        <a:buSzPct val="75000"/>
        <a:buFont typeface="Zapf Dingbats"/>
        <a:buChar char="➤"/>
        <a:tabLst/>
        <a:defRPr sz="3200" b="0" i="0" u="none" strike="noStrike" cap="none" spc="0" baseline="0">
          <a:ln>
            <a:noFill/>
          </a:ln>
          <a:solidFill>
            <a:srgbClr val="5C5C5C"/>
          </a:solidFill>
          <a:uFillTx/>
          <a:latin typeface="Iowan Old Style Roman"/>
          <a:ea typeface="Iowan Old Style Roman"/>
          <a:cs typeface="Iowan Old Style Roman"/>
          <a:sym typeface="Iowan Old Style Roman"/>
        </a:defRPr>
      </a:lvl3pPr>
      <a:lvl4pPr marL="1879600" marR="0" indent="-469900" algn="l" defTabSz="584200" rtl="0" latinLnBrk="0">
        <a:lnSpc>
          <a:spcPct val="100000"/>
        </a:lnSpc>
        <a:spcBef>
          <a:spcPts val="1800"/>
        </a:spcBef>
        <a:spcAft>
          <a:spcPts val="0"/>
        </a:spcAft>
        <a:buClrTx/>
        <a:buSzPct val="75000"/>
        <a:buFont typeface="Zapf Dingbats"/>
        <a:buChar char="➤"/>
        <a:tabLst/>
        <a:defRPr sz="3200" b="0" i="0" u="none" strike="noStrike" cap="none" spc="0" baseline="0">
          <a:ln>
            <a:noFill/>
          </a:ln>
          <a:solidFill>
            <a:srgbClr val="5C5C5C"/>
          </a:solidFill>
          <a:uFillTx/>
          <a:latin typeface="Iowan Old Style Roman"/>
          <a:ea typeface="Iowan Old Style Roman"/>
          <a:cs typeface="Iowan Old Style Roman"/>
          <a:sym typeface="Iowan Old Style Roman"/>
        </a:defRPr>
      </a:lvl4pPr>
      <a:lvl5pPr marL="2349500" marR="0" indent="-469900" algn="l" defTabSz="584200" rtl="0" latinLnBrk="0">
        <a:lnSpc>
          <a:spcPct val="100000"/>
        </a:lnSpc>
        <a:spcBef>
          <a:spcPts val="1800"/>
        </a:spcBef>
        <a:spcAft>
          <a:spcPts val="0"/>
        </a:spcAft>
        <a:buClrTx/>
        <a:buSzPct val="75000"/>
        <a:buFont typeface="Zapf Dingbats"/>
        <a:buChar char="➤"/>
        <a:tabLst/>
        <a:defRPr sz="3200" b="0" i="0" u="none" strike="noStrike" cap="none" spc="0" baseline="0">
          <a:ln>
            <a:noFill/>
          </a:ln>
          <a:solidFill>
            <a:srgbClr val="5C5C5C"/>
          </a:solidFill>
          <a:uFillTx/>
          <a:latin typeface="Iowan Old Style Roman"/>
          <a:ea typeface="Iowan Old Style Roman"/>
          <a:cs typeface="Iowan Old Style Roman"/>
          <a:sym typeface="Iowan Old Style Roman"/>
        </a:defRPr>
      </a:lvl5pPr>
      <a:lvl6pPr marL="2819400" marR="0" indent="-469900" algn="l" defTabSz="584200" rtl="0" latinLnBrk="0">
        <a:lnSpc>
          <a:spcPct val="100000"/>
        </a:lnSpc>
        <a:spcBef>
          <a:spcPts val="1800"/>
        </a:spcBef>
        <a:spcAft>
          <a:spcPts val="0"/>
        </a:spcAft>
        <a:buClrTx/>
        <a:buSzPct val="75000"/>
        <a:buFont typeface="Zapf Dingbats"/>
        <a:buChar char="➤"/>
        <a:tabLst/>
        <a:defRPr sz="3200" b="0" i="0" u="none" strike="noStrike" cap="none" spc="0" baseline="0">
          <a:ln>
            <a:noFill/>
          </a:ln>
          <a:solidFill>
            <a:srgbClr val="5C5C5C"/>
          </a:solidFill>
          <a:uFillTx/>
          <a:latin typeface="Iowan Old Style Roman"/>
          <a:ea typeface="Iowan Old Style Roman"/>
          <a:cs typeface="Iowan Old Style Roman"/>
          <a:sym typeface="Iowan Old Style Roman"/>
        </a:defRPr>
      </a:lvl6pPr>
      <a:lvl7pPr marL="3289300" marR="0" indent="-469900" algn="l" defTabSz="584200" rtl="0" latinLnBrk="0">
        <a:lnSpc>
          <a:spcPct val="100000"/>
        </a:lnSpc>
        <a:spcBef>
          <a:spcPts val="1800"/>
        </a:spcBef>
        <a:spcAft>
          <a:spcPts val="0"/>
        </a:spcAft>
        <a:buClrTx/>
        <a:buSzPct val="75000"/>
        <a:buFont typeface="Zapf Dingbats"/>
        <a:buChar char="➤"/>
        <a:tabLst/>
        <a:defRPr sz="3200" b="0" i="0" u="none" strike="noStrike" cap="none" spc="0" baseline="0">
          <a:ln>
            <a:noFill/>
          </a:ln>
          <a:solidFill>
            <a:srgbClr val="5C5C5C"/>
          </a:solidFill>
          <a:uFillTx/>
          <a:latin typeface="Iowan Old Style Roman"/>
          <a:ea typeface="Iowan Old Style Roman"/>
          <a:cs typeface="Iowan Old Style Roman"/>
          <a:sym typeface="Iowan Old Style Roman"/>
        </a:defRPr>
      </a:lvl7pPr>
      <a:lvl8pPr marL="3759200" marR="0" indent="-469900" algn="l" defTabSz="584200" rtl="0" latinLnBrk="0">
        <a:lnSpc>
          <a:spcPct val="100000"/>
        </a:lnSpc>
        <a:spcBef>
          <a:spcPts val="1800"/>
        </a:spcBef>
        <a:spcAft>
          <a:spcPts val="0"/>
        </a:spcAft>
        <a:buClrTx/>
        <a:buSzPct val="75000"/>
        <a:buFont typeface="Zapf Dingbats"/>
        <a:buChar char="➤"/>
        <a:tabLst/>
        <a:defRPr sz="3200" b="0" i="0" u="none" strike="noStrike" cap="none" spc="0" baseline="0">
          <a:ln>
            <a:noFill/>
          </a:ln>
          <a:solidFill>
            <a:srgbClr val="5C5C5C"/>
          </a:solidFill>
          <a:uFillTx/>
          <a:latin typeface="Iowan Old Style Roman"/>
          <a:ea typeface="Iowan Old Style Roman"/>
          <a:cs typeface="Iowan Old Style Roman"/>
          <a:sym typeface="Iowan Old Style Roman"/>
        </a:defRPr>
      </a:lvl8pPr>
      <a:lvl9pPr marL="4229100" marR="0" indent="-469900" algn="l" defTabSz="584200" rtl="0" latinLnBrk="0">
        <a:lnSpc>
          <a:spcPct val="100000"/>
        </a:lnSpc>
        <a:spcBef>
          <a:spcPts val="1800"/>
        </a:spcBef>
        <a:spcAft>
          <a:spcPts val="0"/>
        </a:spcAft>
        <a:buClrTx/>
        <a:buSzPct val="75000"/>
        <a:buFont typeface="Zapf Dingbats"/>
        <a:buChar char="➤"/>
        <a:tabLst/>
        <a:defRPr sz="3200" b="0" i="0" u="none" strike="noStrike" cap="none" spc="0" baseline="0">
          <a:ln>
            <a:noFill/>
          </a:ln>
          <a:solidFill>
            <a:srgbClr val="5C5C5C"/>
          </a:solidFill>
          <a:uFillTx/>
          <a:latin typeface="Iowan Old Style Roman"/>
          <a:ea typeface="Iowan Old Style Roman"/>
          <a:cs typeface="Iowan Old Style Roman"/>
          <a:sym typeface="Iowan Old Style Roman"/>
        </a:defRPr>
      </a:lvl9pPr>
    </p:bodyStyle>
    <p:otherStyle>
      <a:lvl1pPr marL="0" marR="0" indent="0" algn="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DIN Alternate"/>
        </a:defRPr>
      </a:lvl1pPr>
      <a:lvl2pPr marL="0" marR="0" indent="228600" algn="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DIN Alternate"/>
        </a:defRPr>
      </a:lvl2pPr>
      <a:lvl3pPr marL="0" marR="0" indent="457200" algn="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DIN Alternate"/>
        </a:defRPr>
      </a:lvl3pPr>
      <a:lvl4pPr marL="0" marR="0" indent="685800" algn="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DIN Alternate"/>
        </a:defRPr>
      </a:lvl4pPr>
      <a:lvl5pPr marL="0" marR="0" indent="914400" algn="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DIN Alternate"/>
        </a:defRPr>
      </a:lvl5pPr>
      <a:lvl6pPr marL="0" marR="0" indent="1143000" algn="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DIN Alternate"/>
        </a:defRPr>
      </a:lvl6pPr>
      <a:lvl7pPr marL="0" marR="0" indent="1371600" algn="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DIN Alternate"/>
        </a:defRPr>
      </a:lvl7pPr>
      <a:lvl8pPr marL="0" marR="0" indent="1600200" algn="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DIN Alternate"/>
        </a:defRPr>
      </a:lvl8pPr>
      <a:lvl9pPr marL="0" marR="0" indent="1828800" algn="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DIN Alternate"/>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omments" Target="../comments/commen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omments" Target="../comments/commen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hape 128"/>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solidFill>
                <a:schemeClr val="bg2">
                  <a:lumMod val="10000"/>
                </a:schemeClr>
              </a:solidFill>
            </a:endParaRPr>
          </a:p>
        </p:txBody>
      </p:sp>
      <p:sp>
        <p:nvSpPr>
          <p:cNvPr id="129" name="Shape 129"/>
          <p:cNvSpPr>
            <a:spLocks noGrp="1"/>
          </p:cNvSpPr>
          <p:nvPr>
            <p:ph type="ctrTitle"/>
          </p:nvPr>
        </p:nvSpPr>
        <p:spPr>
          <a:xfrm>
            <a:off x="571500" y="571500"/>
            <a:ext cx="11861800" cy="4792018"/>
          </a:xfrm>
          <a:prstGeom prst="rect">
            <a:avLst/>
          </a:prstGeom>
        </p:spPr>
        <p:txBody>
          <a:bodyPr/>
          <a:lstStyle/>
          <a:p>
            <a:pPr>
              <a:defRPr sz="10300"/>
            </a:pPr>
            <a:r>
              <a:rPr dirty="0">
                <a:solidFill>
                  <a:schemeClr val="bg2">
                    <a:lumMod val="10000"/>
                  </a:schemeClr>
                </a:solidFill>
              </a:rPr>
              <a:t>Perspectiva bíblica </a:t>
            </a:r>
          </a:p>
          <a:p>
            <a:pPr>
              <a:defRPr sz="10300"/>
            </a:pPr>
            <a:r>
              <a:rPr lang="en-US" dirty="0" smtClean="0">
                <a:solidFill>
                  <a:schemeClr val="bg2">
                    <a:lumMod val="10000"/>
                  </a:schemeClr>
                </a:solidFill>
              </a:rPr>
              <a:t>y</a:t>
            </a:r>
            <a:r>
              <a:rPr dirty="0" smtClean="0">
                <a:solidFill>
                  <a:schemeClr val="bg2">
                    <a:lumMod val="10000"/>
                  </a:schemeClr>
                </a:solidFill>
              </a:rPr>
              <a:t> </a:t>
            </a:r>
            <a:r>
              <a:rPr dirty="0" err="1">
                <a:solidFill>
                  <a:schemeClr val="bg2">
                    <a:lumMod val="10000"/>
                  </a:schemeClr>
                </a:solidFill>
              </a:rPr>
              <a:t>Wesleyana</a:t>
            </a:r>
            <a:r>
              <a:rPr dirty="0">
                <a:solidFill>
                  <a:schemeClr val="bg2">
                    <a:lumMod val="10000"/>
                  </a:schemeClr>
                </a:solidFill>
              </a:rPr>
              <a:t> </a:t>
            </a:r>
            <a:r>
              <a:rPr dirty="0" err="1" smtClean="0">
                <a:solidFill>
                  <a:schemeClr val="bg2">
                    <a:lumMod val="10000"/>
                  </a:schemeClr>
                </a:solidFill>
              </a:rPr>
              <a:t>d</a:t>
            </a:r>
            <a:r>
              <a:rPr lang="en-US" dirty="0" err="1" smtClean="0">
                <a:solidFill>
                  <a:schemeClr val="bg2">
                    <a:lumMod val="10000"/>
                  </a:schemeClr>
                </a:solidFill>
              </a:rPr>
              <a:t>EL</a:t>
            </a:r>
            <a:r>
              <a:rPr dirty="0" smtClean="0">
                <a:solidFill>
                  <a:schemeClr val="bg2">
                    <a:lumMod val="10000"/>
                  </a:schemeClr>
                </a:solidFill>
              </a:rPr>
              <a:t> </a:t>
            </a:r>
            <a:endParaRPr dirty="0">
              <a:solidFill>
                <a:schemeClr val="bg2">
                  <a:lumMod val="10000"/>
                </a:schemeClr>
              </a:solidFill>
            </a:endParaRPr>
          </a:p>
          <a:p>
            <a:pPr>
              <a:defRPr sz="10300"/>
            </a:pPr>
            <a:r>
              <a:rPr dirty="0">
                <a:solidFill>
                  <a:schemeClr val="bg2">
                    <a:lumMod val="10000"/>
                  </a:schemeClr>
                </a:solidFill>
              </a:rPr>
              <a:t>Cuidado Pastoral</a:t>
            </a:r>
          </a:p>
        </p:txBody>
      </p:sp>
      <p:sp>
        <p:nvSpPr>
          <p:cNvPr id="130" name="Shape 130"/>
          <p:cNvSpPr>
            <a:spLocks noGrp="1"/>
          </p:cNvSpPr>
          <p:nvPr>
            <p:ph type="subTitle" sz="half" idx="1"/>
          </p:nvPr>
        </p:nvSpPr>
        <p:spPr>
          <a:xfrm>
            <a:off x="571500" y="5981700"/>
            <a:ext cx="11861800" cy="3263900"/>
          </a:xfrm>
          <a:prstGeom prst="rect">
            <a:avLst/>
          </a:prstGeom>
        </p:spPr>
        <p:txBody>
          <a:bodyPr/>
          <a:lstStyle/>
          <a:p>
            <a:pPr>
              <a:defRPr>
                <a:latin typeface="Iowan Old Style Roman"/>
                <a:ea typeface="Iowan Old Style Roman"/>
                <a:cs typeface="Iowan Old Style Roman"/>
                <a:sym typeface="Iowan Old Style Roman"/>
              </a:defRPr>
            </a:pPr>
            <a:r>
              <a:rPr dirty="0"/>
              <a:t>Retiro de Superintendentes Nazarenos</a:t>
            </a:r>
          </a:p>
          <a:p>
            <a:endParaRPr dirty="0"/>
          </a:p>
          <a:p>
            <a:r>
              <a:rPr dirty="0"/>
              <a:t>Bispo Ildo Mello</a:t>
            </a:r>
          </a:p>
        </p:txBody>
      </p:sp>
      <p:sp>
        <p:nvSpPr>
          <p:cNvPr id="131" name="Shape 131"/>
          <p:cNvSpPr>
            <a:spLocks noGrp="1"/>
          </p:cNvSpPr>
          <p:nvPr>
            <p:ph type="sldNum" sz="quarter" idx="2"/>
          </p:nvPr>
        </p:nvSpPr>
        <p:spPr>
          <a:xfrm>
            <a:off x="12186084" y="9189156"/>
            <a:ext cx="211833" cy="342901"/>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1</a:t>
            </a:fld>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Shape 17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73" name="Shape 17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s-ES_tradnl" dirty="0" smtClean="0">
                <a:solidFill>
                  <a:schemeClr val="tx1">
                    <a:lumMod val="50000"/>
                  </a:schemeClr>
                </a:solidFill>
              </a:rPr>
              <a:t>Aprendiendo con </a:t>
            </a:r>
            <a:r>
              <a:rPr lang="es-ES_tradnl" dirty="0" err="1" smtClean="0">
                <a:solidFill>
                  <a:schemeClr val="tx1">
                    <a:lumMod val="50000"/>
                  </a:schemeClr>
                </a:solidFill>
              </a:rPr>
              <a:t>JesÚs</a:t>
            </a:r>
            <a:endParaRPr lang="es-ES_tradnl" dirty="0">
              <a:solidFill>
                <a:schemeClr val="tx1">
                  <a:lumMod val="50000"/>
                </a:schemeClr>
              </a:solidFill>
            </a:endParaRPr>
          </a:p>
        </p:txBody>
      </p:sp>
      <p:sp>
        <p:nvSpPr>
          <p:cNvPr id="174" name="Shape 174"/>
          <p:cNvSpPr>
            <a:spLocks noGrp="1"/>
          </p:cNvSpPr>
          <p:nvPr>
            <p:ph type="body" idx="1"/>
          </p:nvPr>
        </p:nvSpPr>
        <p:spPr>
          <a:prstGeom prst="rect">
            <a:avLst/>
          </a:prstGeom>
        </p:spPr>
        <p:txBody>
          <a:bodyPr>
            <a:normAutofit/>
          </a:bodyPr>
          <a:lstStyle/>
          <a:p>
            <a:pPr>
              <a:defRPr sz="3800"/>
            </a:pPr>
            <a:r>
              <a:rPr lang="es-ES_tradnl" b="1" dirty="0" smtClean="0">
                <a:solidFill>
                  <a:schemeClr val="tx1">
                    <a:lumMod val="50000"/>
                  </a:schemeClr>
                </a:solidFill>
              </a:rPr>
              <a:t>Transformando a los hijos del trueno en apóstoles de amor</a:t>
            </a:r>
          </a:p>
          <a:p>
            <a:pPr>
              <a:defRPr sz="3800"/>
            </a:pPr>
            <a:r>
              <a:rPr lang="es-ES_tradnl" b="1" dirty="0" smtClean="0">
                <a:solidFill>
                  <a:schemeClr val="tx1">
                    <a:lumMod val="50000"/>
                  </a:schemeClr>
                </a:solidFill>
              </a:rPr>
              <a:t>El discipulado se da en la jornada de la vida.</a:t>
            </a:r>
          </a:p>
          <a:p>
            <a:pPr>
              <a:defRPr sz="3800"/>
            </a:pPr>
            <a:r>
              <a:rPr lang="es-ES_tradnl" b="1" dirty="0" smtClean="0">
                <a:solidFill>
                  <a:schemeClr val="tx1">
                    <a:lumMod val="50000"/>
                  </a:schemeClr>
                </a:solidFill>
              </a:rPr>
              <a:t>Enseñar y ejemplificar con la vida el espíritu de la Palabra.</a:t>
            </a:r>
          </a:p>
          <a:p>
            <a:pPr>
              <a:defRPr sz="3800"/>
            </a:pPr>
            <a:r>
              <a:rPr lang="es-ES_tradnl" b="1" dirty="0" smtClean="0">
                <a:solidFill>
                  <a:schemeClr val="tx1">
                    <a:lumMod val="50000"/>
                  </a:schemeClr>
                </a:solidFill>
              </a:rPr>
              <a:t>Jesús lavó los pies de sus discípulos y los llamó amigos (Juan13.4-5; 15.15).</a:t>
            </a:r>
            <a:endParaRPr lang="es-ES_tradnl" b="1" dirty="0">
              <a:solidFill>
                <a:schemeClr val="tx1">
                  <a:lumMod val="50000"/>
                </a:schemeClr>
              </a:solidFill>
            </a:endParaRPr>
          </a:p>
        </p:txBody>
      </p:sp>
      <p:sp>
        <p:nvSpPr>
          <p:cNvPr id="175" name="Shape 17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10</a:t>
            </a:fld>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78" name="Shape 178"/>
          <p:cNvSpPr>
            <a:spLocks noGrp="1"/>
          </p:cNvSpPr>
          <p:nvPr>
            <p:ph type="title"/>
          </p:nvPr>
        </p:nvSpPr>
        <p:spPr>
          <a:prstGeom prst="rect">
            <a:avLst/>
          </a:prstGeom>
        </p:spPr>
        <p:txBody>
          <a:bodyPr>
            <a:noAutofit/>
          </a:bodyPr>
          <a:lstStyle>
            <a:lvl1pPr defTabSz="543305">
              <a:spcBef>
                <a:spcPts val="2100"/>
              </a:spcBef>
              <a:defRPr sz="4836"/>
            </a:lvl1pPr>
          </a:lstStyle>
          <a:p>
            <a:r>
              <a:rPr lang="es-ES_tradnl" sz="4800" dirty="0" smtClean="0">
                <a:solidFill>
                  <a:schemeClr val="tx1">
                    <a:lumMod val="50000"/>
                  </a:schemeClr>
                </a:solidFill>
              </a:rPr>
              <a:t>Jesús amó a sus discípulos hasta el fin (Juan 13.1)</a:t>
            </a:r>
            <a:endParaRPr lang="es-ES_tradnl" sz="4800" dirty="0">
              <a:solidFill>
                <a:schemeClr val="tx1">
                  <a:lumMod val="50000"/>
                </a:schemeClr>
              </a:solidFill>
            </a:endParaRPr>
          </a:p>
        </p:txBody>
      </p:sp>
      <p:sp>
        <p:nvSpPr>
          <p:cNvPr id="179" name="Shape 179"/>
          <p:cNvSpPr>
            <a:spLocks noGrp="1"/>
          </p:cNvSpPr>
          <p:nvPr>
            <p:ph type="body" idx="1"/>
          </p:nvPr>
        </p:nvSpPr>
        <p:spPr>
          <a:prstGeom prst="rect">
            <a:avLst/>
          </a:prstGeom>
        </p:spPr>
        <p:txBody>
          <a:bodyPr>
            <a:normAutofit/>
          </a:bodyPr>
          <a:lstStyle/>
          <a:p>
            <a:pPr>
              <a:defRPr sz="3500"/>
            </a:pPr>
            <a:r>
              <a:rPr lang="es-ES_tradnl" sz="3600" b="1" dirty="0" smtClean="0">
                <a:solidFill>
                  <a:schemeClr val="tx1">
                    <a:lumMod val="50000"/>
                  </a:schemeClr>
                </a:solidFill>
              </a:rPr>
              <a:t>¡Qué decepción!</a:t>
            </a:r>
          </a:p>
          <a:p>
            <a:pPr>
              <a:defRPr sz="3500"/>
            </a:pPr>
            <a:r>
              <a:rPr lang="es-ES_tradnl" sz="3600" b="1" dirty="0" smtClean="0">
                <a:solidFill>
                  <a:schemeClr val="tx1">
                    <a:lumMod val="50000"/>
                  </a:schemeClr>
                </a:solidFill>
              </a:rPr>
              <a:t>"Oh generación incrédula! ¿Hasta cuándo he de estar con vosotros? ¿Hasta cuándo os he de soportar?" (Mc 9.19)</a:t>
            </a:r>
          </a:p>
          <a:p>
            <a:pPr>
              <a:defRPr sz="3500"/>
            </a:pPr>
            <a:r>
              <a:rPr lang="es-ES_tradnl" sz="3600" b="1" dirty="0" smtClean="0">
                <a:solidFill>
                  <a:schemeClr val="tx1">
                    <a:lumMod val="50000"/>
                  </a:schemeClr>
                </a:solidFill>
              </a:rPr>
              <a:t>No fue fácil seguir amando a los discípulos después de haber sido abandonados por ellos.</a:t>
            </a:r>
          </a:p>
          <a:p>
            <a:pPr>
              <a:defRPr sz="3500"/>
            </a:pPr>
            <a:r>
              <a:rPr lang="es-ES_tradnl" sz="3600" b="1" dirty="0" smtClean="0">
                <a:solidFill>
                  <a:schemeClr val="tx1">
                    <a:lumMod val="50000"/>
                  </a:schemeClr>
                </a:solidFill>
              </a:rPr>
              <a:t>Jesús demostró bondad paciente con sus discípulos que, al principio, querían destruir a sus enemigos con fuego del cielo, disputaban por poder y prestigio, y actuaban con incredulidad, buscaban las cosas terrenales, lo </a:t>
            </a:r>
            <a:r>
              <a:rPr lang="es-ES_tradnl" sz="3600" b="1" dirty="0" smtClean="0">
                <a:solidFill>
                  <a:schemeClr val="tx1">
                    <a:lumMod val="50000"/>
                  </a:schemeClr>
                </a:solidFill>
              </a:rPr>
              <a:t>abandonaron </a:t>
            </a:r>
            <a:r>
              <a:rPr lang="es-ES_tradnl" sz="3600" b="1" dirty="0" smtClean="0">
                <a:solidFill>
                  <a:schemeClr val="tx1">
                    <a:lumMod val="50000"/>
                  </a:schemeClr>
                </a:solidFill>
              </a:rPr>
              <a:t>y lo </a:t>
            </a:r>
            <a:r>
              <a:rPr lang="es-ES_tradnl" sz="3600" b="1" dirty="0" smtClean="0">
                <a:solidFill>
                  <a:schemeClr val="tx1">
                    <a:lumMod val="50000"/>
                  </a:schemeClr>
                </a:solidFill>
              </a:rPr>
              <a:t>negaron</a:t>
            </a:r>
            <a:r>
              <a:rPr lang="es-ES_tradnl" sz="3600" b="1" dirty="0" smtClean="0">
                <a:solidFill>
                  <a:schemeClr val="tx1">
                    <a:lumMod val="50000"/>
                  </a:schemeClr>
                </a:solidFill>
              </a:rPr>
              <a:t>.</a:t>
            </a:r>
            <a:endParaRPr lang="es-ES_tradnl" sz="3600" b="1" dirty="0">
              <a:solidFill>
                <a:schemeClr val="tx1">
                  <a:lumMod val="50000"/>
                </a:schemeClr>
              </a:solidFill>
            </a:endParaRPr>
          </a:p>
        </p:txBody>
      </p:sp>
      <p:sp>
        <p:nvSpPr>
          <p:cNvPr id="180" name="Shape 18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11</a:t>
            </a:fld>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Shape 18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83" name="Shape 18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s-ES_tradnl" dirty="0" smtClean="0">
                <a:solidFill>
                  <a:schemeClr val="tx1">
                    <a:lumMod val="50000"/>
                  </a:schemeClr>
                </a:solidFill>
              </a:rPr>
              <a:t>Aprendiendo con Jesús</a:t>
            </a:r>
            <a:endParaRPr lang="es-ES_tradnl" dirty="0">
              <a:solidFill>
                <a:schemeClr val="tx1">
                  <a:lumMod val="50000"/>
                </a:schemeClr>
              </a:solidFill>
            </a:endParaRPr>
          </a:p>
        </p:txBody>
      </p:sp>
      <p:sp>
        <p:nvSpPr>
          <p:cNvPr id="184" name="Shape 184"/>
          <p:cNvSpPr>
            <a:spLocks noGrp="1"/>
          </p:cNvSpPr>
          <p:nvPr>
            <p:ph type="body" idx="1"/>
          </p:nvPr>
        </p:nvSpPr>
        <p:spPr>
          <a:prstGeom prst="rect">
            <a:avLst/>
          </a:prstGeom>
        </p:spPr>
        <p:txBody>
          <a:bodyPr>
            <a:normAutofit/>
          </a:bodyPr>
          <a:lstStyle/>
          <a:p>
            <a:pPr marL="455802" indent="-455802" defTabSz="566674">
              <a:spcBef>
                <a:spcPts val="1700"/>
              </a:spcBef>
              <a:defRPr sz="3686"/>
            </a:pPr>
            <a:r>
              <a:rPr lang="es-ES_tradnl" b="1" dirty="0" smtClean="0">
                <a:solidFill>
                  <a:schemeClr val="tx1">
                    <a:lumMod val="50000"/>
                  </a:schemeClr>
                </a:solidFill>
              </a:rPr>
              <a:t>Jesús fue a buscar a Pedro para restaurarlo con amor en el ministerio pastoral. </a:t>
            </a:r>
          </a:p>
          <a:p>
            <a:pPr marL="455802" indent="-455802" defTabSz="566674">
              <a:spcBef>
                <a:spcPts val="1700"/>
              </a:spcBef>
              <a:defRPr sz="3686"/>
            </a:pPr>
            <a:r>
              <a:rPr lang="es-ES_tradnl" b="1" dirty="0" smtClean="0">
                <a:solidFill>
                  <a:schemeClr val="tx1">
                    <a:lumMod val="50000"/>
                  </a:schemeClr>
                </a:solidFill>
              </a:rPr>
              <a:t>Cuando Pedro pensó en desistir, escuchó de Cristo: “¿Me amas? Allí está nuestra motivación… </a:t>
            </a:r>
          </a:p>
          <a:p>
            <a:pPr marL="455802" indent="-455802" defTabSz="566674">
              <a:spcBef>
                <a:spcPts val="1700"/>
              </a:spcBef>
              <a:defRPr sz="3686"/>
            </a:pPr>
            <a:r>
              <a:rPr lang="es-ES_tradnl" b="1" dirty="0" smtClean="0">
                <a:solidFill>
                  <a:schemeClr val="tx1">
                    <a:lumMod val="50000"/>
                  </a:schemeClr>
                </a:solidFill>
              </a:rPr>
              <a:t>En el grupo de los discípulos estaban los que eran publicanos y los que habían sido zelotes. ¡Imagine la dificultad de convivir!</a:t>
            </a:r>
          </a:p>
          <a:p>
            <a:pPr marL="455802" indent="-455802" defTabSz="566674">
              <a:spcBef>
                <a:spcPts val="1700"/>
              </a:spcBef>
              <a:defRPr sz="3686"/>
            </a:pPr>
            <a:r>
              <a:rPr lang="es-ES_tradnl" b="1" dirty="0" smtClean="0">
                <a:solidFill>
                  <a:schemeClr val="tx1">
                    <a:lumMod val="50000"/>
                  </a:schemeClr>
                </a:solidFill>
              </a:rPr>
              <a:t>Necesitamos aprender a convivir como hermanos, independientemente de las diferencias sociales, raciales, preferencias políticas, de ser parte de un “club”, etc.</a:t>
            </a:r>
            <a:endParaRPr lang="es-ES_tradnl" b="1" dirty="0">
              <a:solidFill>
                <a:schemeClr val="tx1">
                  <a:lumMod val="50000"/>
                </a:schemeClr>
              </a:solidFill>
            </a:endParaRPr>
          </a:p>
        </p:txBody>
      </p:sp>
      <p:sp>
        <p:nvSpPr>
          <p:cNvPr id="185" name="Shape 18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12</a:t>
            </a:fld>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Shape 18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88" name="Shape 18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n-US" dirty="0" smtClean="0">
                <a:solidFill>
                  <a:schemeClr val="tx1">
                    <a:lumMod val="50000"/>
                  </a:schemeClr>
                </a:solidFill>
              </a:rPr>
              <a:t>¡</a:t>
            </a:r>
            <a:r>
              <a:rPr dirty="0" err="1" smtClean="0">
                <a:solidFill>
                  <a:schemeClr val="tx1">
                    <a:lumMod val="50000"/>
                  </a:schemeClr>
                </a:solidFill>
              </a:rPr>
              <a:t>Jes</a:t>
            </a:r>
            <a:r>
              <a:rPr lang="en-US" dirty="0" err="1" smtClean="0">
                <a:solidFill>
                  <a:schemeClr val="tx1">
                    <a:lumMod val="50000"/>
                  </a:schemeClr>
                </a:solidFill>
              </a:rPr>
              <a:t>ú</a:t>
            </a:r>
            <a:r>
              <a:rPr dirty="0" err="1" smtClean="0">
                <a:solidFill>
                  <a:schemeClr val="tx1">
                    <a:lumMod val="50000"/>
                  </a:schemeClr>
                </a:solidFill>
              </a:rPr>
              <a:t>s</a:t>
            </a:r>
            <a:r>
              <a:rPr dirty="0" smtClean="0">
                <a:solidFill>
                  <a:schemeClr val="tx1">
                    <a:lumMod val="50000"/>
                  </a:schemeClr>
                </a:solidFill>
              </a:rPr>
              <a:t> </a:t>
            </a:r>
            <a:r>
              <a:rPr dirty="0">
                <a:solidFill>
                  <a:schemeClr val="tx1">
                    <a:lumMod val="50000"/>
                  </a:schemeClr>
                </a:solidFill>
              </a:rPr>
              <a:t>era amoroso </a:t>
            </a:r>
            <a:r>
              <a:rPr lang="en-US" dirty="0" smtClean="0">
                <a:solidFill>
                  <a:schemeClr val="tx1">
                    <a:lumMod val="50000"/>
                  </a:schemeClr>
                </a:solidFill>
              </a:rPr>
              <a:t>y</a:t>
            </a:r>
            <a:r>
              <a:rPr dirty="0" smtClean="0">
                <a:solidFill>
                  <a:schemeClr val="tx1">
                    <a:lumMod val="50000"/>
                  </a:schemeClr>
                </a:solidFill>
              </a:rPr>
              <a:t> </a:t>
            </a:r>
            <a:r>
              <a:rPr dirty="0" err="1">
                <a:solidFill>
                  <a:schemeClr val="tx1">
                    <a:lumMod val="50000"/>
                  </a:schemeClr>
                </a:solidFill>
              </a:rPr>
              <a:t>firme</a:t>
            </a:r>
            <a:r>
              <a:rPr dirty="0">
                <a:solidFill>
                  <a:schemeClr val="tx1">
                    <a:lumMod val="50000"/>
                  </a:schemeClr>
                </a:solidFill>
              </a:rPr>
              <a:t>!</a:t>
            </a:r>
          </a:p>
        </p:txBody>
      </p:sp>
      <p:sp>
        <p:nvSpPr>
          <p:cNvPr id="189" name="Shape 189"/>
          <p:cNvSpPr>
            <a:spLocks noGrp="1"/>
          </p:cNvSpPr>
          <p:nvPr>
            <p:ph type="body" idx="1"/>
          </p:nvPr>
        </p:nvSpPr>
        <p:spPr>
          <a:prstGeom prst="rect">
            <a:avLst/>
          </a:prstGeom>
        </p:spPr>
        <p:txBody>
          <a:bodyPr>
            <a:normAutofit/>
          </a:bodyPr>
          <a:lstStyle/>
          <a:p>
            <a:pPr>
              <a:defRPr sz="4100"/>
            </a:pPr>
            <a:r>
              <a:rPr sz="4400" b="1" dirty="0" smtClean="0">
                <a:solidFill>
                  <a:schemeClr val="tx1">
                    <a:lumMod val="50000"/>
                  </a:schemeClr>
                </a:solidFill>
              </a:rPr>
              <a:t>Jes</a:t>
            </a:r>
            <a:r>
              <a:rPr lang="en-US" sz="4400" b="1" dirty="0" smtClean="0">
                <a:solidFill>
                  <a:schemeClr val="tx1">
                    <a:lumMod val="50000"/>
                  </a:schemeClr>
                </a:solidFill>
              </a:rPr>
              <a:t>ú</a:t>
            </a:r>
            <a:r>
              <a:rPr sz="4400" b="1" dirty="0" smtClean="0">
                <a:solidFill>
                  <a:schemeClr val="tx1">
                    <a:lumMod val="50000"/>
                  </a:schemeClr>
                </a:solidFill>
              </a:rPr>
              <a:t>s corr</a:t>
            </a:r>
            <a:r>
              <a:rPr lang="en-US" sz="4400" b="1" dirty="0" smtClean="0">
                <a:solidFill>
                  <a:schemeClr val="tx1">
                    <a:lumMod val="50000"/>
                  </a:schemeClr>
                </a:solidFill>
              </a:rPr>
              <a:t>e</a:t>
            </a:r>
            <a:r>
              <a:rPr sz="4400" b="1" dirty="0" smtClean="0">
                <a:solidFill>
                  <a:schemeClr val="tx1">
                    <a:lumMod val="50000"/>
                  </a:schemeClr>
                </a:solidFill>
              </a:rPr>
              <a:t>g</a:t>
            </a:r>
            <a:r>
              <a:rPr lang="en-US" sz="4400" b="1" dirty="0" smtClean="0">
                <a:solidFill>
                  <a:schemeClr val="tx1">
                    <a:lumMod val="50000"/>
                  </a:schemeClr>
                </a:solidFill>
              </a:rPr>
              <a:t>í</a:t>
            </a:r>
            <a:r>
              <a:rPr sz="4400" b="1" dirty="0" smtClean="0">
                <a:solidFill>
                  <a:schemeClr val="tx1">
                    <a:lumMod val="50000"/>
                  </a:schemeClr>
                </a:solidFill>
              </a:rPr>
              <a:t>a </a:t>
            </a:r>
            <a:r>
              <a:rPr sz="4400" b="1" dirty="0">
                <a:solidFill>
                  <a:schemeClr val="tx1">
                    <a:lumMod val="50000"/>
                  </a:schemeClr>
                </a:solidFill>
              </a:rPr>
              <a:t>firmemente </a:t>
            </a:r>
            <a:r>
              <a:rPr lang="en-US" sz="4400" b="1" dirty="0" smtClean="0">
                <a:solidFill>
                  <a:schemeClr val="tx1">
                    <a:lumMod val="50000"/>
                  </a:schemeClr>
                </a:solidFill>
              </a:rPr>
              <a:t>a </a:t>
            </a:r>
            <a:r>
              <a:rPr sz="4400" b="1" dirty="0" smtClean="0">
                <a:solidFill>
                  <a:schemeClr val="tx1">
                    <a:lumMod val="50000"/>
                  </a:schemeClr>
                </a:solidFill>
              </a:rPr>
              <a:t>sus </a:t>
            </a:r>
            <a:r>
              <a:rPr sz="4400" b="1" dirty="0">
                <a:solidFill>
                  <a:schemeClr val="tx1">
                    <a:lumMod val="50000"/>
                  </a:schemeClr>
                </a:solidFill>
              </a:rPr>
              <a:t>discípulos quando </a:t>
            </a:r>
            <a:r>
              <a:rPr sz="4400" b="1" dirty="0" smtClean="0">
                <a:solidFill>
                  <a:schemeClr val="tx1">
                    <a:lumMod val="50000"/>
                  </a:schemeClr>
                </a:solidFill>
              </a:rPr>
              <a:t>peca</a:t>
            </a:r>
            <a:r>
              <a:rPr lang="en-US" sz="4400" b="1" dirty="0" smtClean="0">
                <a:solidFill>
                  <a:schemeClr val="tx1">
                    <a:lumMod val="50000"/>
                  </a:schemeClr>
                </a:solidFill>
              </a:rPr>
              <a:t>b</a:t>
            </a:r>
            <a:r>
              <a:rPr sz="4400" b="1" dirty="0" smtClean="0">
                <a:solidFill>
                  <a:schemeClr val="tx1">
                    <a:lumMod val="50000"/>
                  </a:schemeClr>
                </a:solidFill>
              </a:rPr>
              <a:t>a</a:t>
            </a:r>
            <a:r>
              <a:rPr lang="en-US" sz="4400" b="1" dirty="0" smtClean="0">
                <a:solidFill>
                  <a:schemeClr val="tx1">
                    <a:lumMod val="50000"/>
                  </a:schemeClr>
                </a:solidFill>
              </a:rPr>
              <a:t>n</a:t>
            </a:r>
            <a:r>
              <a:rPr sz="4400" b="1" dirty="0" smtClean="0">
                <a:solidFill>
                  <a:schemeClr val="tx1">
                    <a:lumMod val="50000"/>
                  </a:schemeClr>
                </a:solidFill>
              </a:rPr>
              <a:t>. </a:t>
            </a:r>
            <a:endParaRPr sz="4400" b="1" dirty="0">
              <a:solidFill>
                <a:schemeClr val="tx1">
                  <a:lumMod val="50000"/>
                </a:schemeClr>
              </a:solidFill>
            </a:endParaRPr>
          </a:p>
          <a:p>
            <a:pPr>
              <a:defRPr sz="4100"/>
            </a:pPr>
            <a:r>
              <a:rPr lang="en-US" sz="4400" b="1" dirty="0" err="1" smtClean="0">
                <a:solidFill>
                  <a:schemeClr val="tx1">
                    <a:lumMod val="50000"/>
                  </a:schemeClr>
                </a:solidFill>
              </a:rPr>
              <a:t>Debido</a:t>
            </a:r>
            <a:r>
              <a:rPr lang="en-US" sz="4400" b="1" dirty="0" smtClean="0">
                <a:solidFill>
                  <a:schemeClr val="tx1">
                    <a:lumMod val="50000"/>
                  </a:schemeClr>
                </a:solidFill>
              </a:rPr>
              <a:t> a que</a:t>
            </a:r>
            <a:r>
              <a:rPr sz="4400" b="1" dirty="0" smtClean="0">
                <a:solidFill>
                  <a:schemeClr val="tx1">
                    <a:lumMod val="50000"/>
                  </a:schemeClr>
                </a:solidFill>
              </a:rPr>
              <a:t> </a:t>
            </a:r>
            <a:r>
              <a:rPr lang="en-US" sz="4400" b="1" dirty="0" smtClean="0">
                <a:solidFill>
                  <a:schemeClr val="tx1">
                    <a:lumMod val="50000"/>
                  </a:schemeClr>
                </a:solidFill>
              </a:rPr>
              <a:t>l</a:t>
            </a:r>
            <a:r>
              <a:rPr sz="4400" b="1" dirty="0" smtClean="0">
                <a:solidFill>
                  <a:schemeClr val="tx1">
                    <a:lumMod val="50000"/>
                  </a:schemeClr>
                </a:solidFill>
              </a:rPr>
              <a:t>os discípulos</a:t>
            </a:r>
            <a:r>
              <a:rPr lang="en-US" sz="4400" b="1" dirty="0" smtClean="0">
                <a:solidFill>
                  <a:schemeClr val="tx1">
                    <a:lumMod val="50000"/>
                  </a:schemeClr>
                </a:solidFill>
              </a:rPr>
              <a:t> tenían un compromiso con Cristo, </a:t>
            </a:r>
            <a:r>
              <a:rPr lang="en-US" sz="4400" b="1" dirty="0" smtClean="0">
                <a:solidFill>
                  <a:schemeClr val="tx1">
                    <a:lumMod val="50000"/>
                  </a:schemeClr>
                </a:solidFill>
              </a:rPr>
              <a:t>no </a:t>
            </a:r>
            <a:r>
              <a:rPr lang="en-US" sz="4400" b="1" dirty="0" smtClean="0">
                <a:solidFill>
                  <a:schemeClr val="tx1">
                    <a:lumMod val="50000"/>
                  </a:schemeClr>
                </a:solidFill>
              </a:rPr>
              <a:t>se alejaron de él, a pesar de haber sido reprendidos duramente </a:t>
            </a:r>
            <a:r>
              <a:rPr lang="en-US" sz="4400" b="1" dirty="0" err="1" smtClean="0">
                <a:solidFill>
                  <a:schemeClr val="tx1">
                    <a:lumMod val="50000"/>
                  </a:schemeClr>
                </a:solidFill>
              </a:rPr>
              <a:t>por</a:t>
            </a:r>
            <a:r>
              <a:rPr lang="en-US" sz="4400" b="1" dirty="0" smtClean="0">
                <a:solidFill>
                  <a:schemeClr val="tx1">
                    <a:lumMod val="50000"/>
                  </a:schemeClr>
                </a:solidFill>
              </a:rPr>
              <a:t> </a:t>
            </a:r>
            <a:r>
              <a:rPr lang="en-US" sz="4400" b="1" dirty="0" err="1" smtClean="0">
                <a:solidFill>
                  <a:schemeClr val="tx1">
                    <a:lumMod val="50000"/>
                  </a:schemeClr>
                </a:solidFill>
              </a:rPr>
              <a:t>Jesús</a:t>
            </a:r>
            <a:r>
              <a:rPr lang="en-US" sz="4400" b="1" dirty="0" smtClean="0">
                <a:solidFill>
                  <a:schemeClr val="tx1">
                    <a:lumMod val="50000"/>
                  </a:schemeClr>
                </a:solidFill>
              </a:rPr>
              <a:t> </a:t>
            </a:r>
            <a:r>
              <a:rPr lang="en-US" sz="4400" b="1" dirty="0" smtClean="0">
                <a:solidFill>
                  <a:schemeClr val="tx1">
                    <a:lumMod val="50000"/>
                  </a:schemeClr>
                </a:solidFill>
              </a:rPr>
              <a:t>en público, como Pedro </a:t>
            </a:r>
            <a:r>
              <a:rPr lang="en-US" sz="4400" b="1" dirty="0" err="1" smtClean="0">
                <a:solidFill>
                  <a:schemeClr val="tx1">
                    <a:lumMod val="50000"/>
                  </a:schemeClr>
                </a:solidFill>
              </a:rPr>
              <a:t>quien</a:t>
            </a:r>
            <a:r>
              <a:rPr lang="en-US" sz="4400" b="1" dirty="0" smtClean="0">
                <a:solidFill>
                  <a:schemeClr val="tx1">
                    <a:lumMod val="50000"/>
                  </a:schemeClr>
                </a:solidFill>
              </a:rPr>
              <a:t> </a:t>
            </a:r>
            <a:r>
              <a:rPr lang="en-US" sz="4400" b="1" dirty="0" smtClean="0">
                <a:solidFill>
                  <a:schemeClr val="tx1">
                    <a:lumMod val="50000"/>
                  </a:schemeClr>
                </a:solidFill>
              </a:rPr>
              <a:t>escuchó de él: “¡Aléjate de </a:t>
            </a:r>
            <a:r>
              <a:rPr lang="en-US" sz="4400" b="1" dirty="0" err="1" smtClean="0">
                <a:solidFill>
                  <a:schemeClr val="tx1">
                    <a:lumMod val="50000"/>
                  </a:schemeClr>
                </a:solidFill>
              </a:rPr>
              <a:t>mí</a:t>
            </a:r>
            <a:r>
              <a:rPr lang="en-US" sz="4400" b="1" dirty="0" smtClean="0">
                <a:solidFill>
                  <a:schemeClr val="tx1">
                    <a:lumMod val="50000"/>
                  </a:schemeClr>
                </a:solidFill>
              </a:rPr>
              <a:t> </a:t>
            </a:r>
            <a:r>
              <a:rPr lang="en-US" sz="4400" b="1" dirty="0" smtClean="0">
                <a:solidFill>
                  <a:schemeClr val="tx1">
                    <a:lumMod val="50000"/>
                  </a:schemeClr>
                </a:solidFill>
              </a:rPr>
              <a:t>Satanás!</a:t>
            </a:r>
            <a:r>
              <a:rPr sz="4400" b="1" dirty="0" smtClean="0">
                <a:solidFill>
                  <a:schemeClr val="tx1">
                    <a:lumMod val="50000"/>
                  </a:schemeClr>
                </a:solidFill>
              </a:rPr>
              <a:t>”. </a:t>
            </a:r>
            <a:endParaRPr sz="4400" b="1" dirty="0">
              <a:solidFill>
                <a:schemeClr val="tx1">
                  <a:lumMod val="50000"/>
                </a:schemeClr>
              </a:solidFill>
            </a:endParaRPr>
          </a:p>
        </p:txBody>
      </p:sp>
      <p:sp>
        <p:nvSpPr>
          <p:cNvPr id="190" name="Shape 19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13</a:t>
            </a:fld>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Shape 19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93" name="Shape 19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b="1" dirty="0">
                <a:solidFill>
                  <a:schemeClr val="tx1">
                    <a:lumMod val="50000"/>
                  </a:schemeClr>
                </a:solidFill>
              </a:rPr>
              <a:t>Transformando </a:t>
            </a:r>
            <a:r>
              <a:rPr lang="en-US" b="1" dirty="0" smtClean="0">
                <a:solidFill>
                  <a:schemeClr val="tx1">
                    <a:lumMod val="50000"/>
                  </a:schemeClr>
                </a:solidFill>
              </a:rPr>
              <a:t>enemigos en hermanos</a:t>
            </a:r>
            <a:endParaRPr b="1" dirty="0">
              <a:solidFill>
                <a:schemeClr val="tx1">
                  <a:lumMod val="50000"/>
                </a:schemeClr>
              </a:solidFill>
            </a:endParaRPr>
          </a:p>
        </p:txBody>
      </p:sp>
      <p:sp>
        <p:nvSpPr>
          <p:cNvPr id="194" name="Shape 194"/>
          <p:cNvSpPr>
            <a:spLocks noGrp="1"/>
          </p:cNvSpPr>
          <p:nvPr>
            <p:ph type="body" idx="1"/>
          </p:nvPr>
        </p:nvSpPr>
        <p:spPr>
          <a:prstGeom prst="rect">
            <a:avLst/>
          </a:prstGeom>
        </p:spPr>
        <p:txBody>
          <a:bodyPr>
            <a:normAutofit fontScale="92500"/>
          </a:bodyPr>
          <a:lstStyle/>
          <a:p>
            <a:pPr>
              <a:defRPr sz="3800"/>
            </a:pPr>
            <a:r>
              <a:rPr lang="es-ES_tradnl" b="1" dirty="0" smtClean="0">
                <a:solidFill>
                  <a:schemeClr val="tx1">
                    <a:lumMod val="50000"/>
                  </a:schemeClr>
                </a:solidFill>
              </a:rPr>
              <a:t>Ananías llama a Saulo, </a:t>
            </a:r>
            <a:r>
              <a:rPr lang="es-ES_tradnl" b="1" i="1" dirty="0" smtClean="0">
                <a:solidFill>
                  <a:schemeClr val="tx1">
                    <a:lumMod val="50000"/>
                  </a:schemeClr>
                </a:solidFill>
              </a:rPr>
              <a:t>hermano</a:t>
            </a:r>
            <a:r>
              <a:rPr lang="es-ES_tradnl" b="1" dirty="0" smtClean="0">
                <a:solidFill>
                  <a:schemeClr val="tx1">
                    <a:lumMod val="50000"/>
                  </a:schemeClr>
                </a:solidFill>
              </a:rPr>
              <a:t> (Hechos 9.17) </a:t>
            </a:r>
          </a:p>
          <a:p>
            <a:pPr>
              <a:defRPr sz="3800"/>
            </a:pPr>
            <a:r>
              <a:rPr lang="es-ES_tradnl" b="1" dirty="0" smtClean="0">
                <a:solidFill>
                  <a:schemeClr val="tx1">
                    <a:lumMod val="50000"/>
                  </a:schemeClr>
                </a:solidFill>
              </a:rPr>
              <a:t>Un hermano que dejó de conversar con otro, por 30 años. “Perdí 30 años de convivencia”.</a:t>
            </a:r>
          </a:p>
          <a:p>
            <a:pPr>
              <a:defRPr sz="3800"/>
            </a:pPr>
            <a:r>
              <a:rPr lang="es-ES_tradnl" b="1" dirty="0" smtClean="0">
                <a:solidFill>
                  <a:schemeClr val="tx1">
                    <a:lumMod val="50000"/>
                  </a:schemeClr>
                </a:solidFill>
              </a:rPr>
              <a:t>Nuestra carne pide venganza: “¡Que el peso de </a:t>
            </a:r>
            <a:r>
              <a:rPr lang="es-ES_tradnl" b="1" dirty="0" smtClean="0">
                <a:solidFill>
                  <a:schemeClr val="tx1">
                    <a:lumMod val="50000"/>
                  </a:schemeClr>
                </a:solidFill>
              </a:rPr>
              <a:t>tu mano </a:t>
            </a:r>
            <a:r>
              <a:rPr lang="es-ES_tradnl" b="1" dirty="0" smtClean="0">
                <a:solidFill>
                  <a:schemeClr val="tx1">
                    <a:lumMod val="50000"/>
                  </a:schemeClr>
                </a:solidFill>
              </a:rPr>
              <a:t>caiga, Señor!”</a:t>
            </a:r>
          </a:p>
          <a:p>
            <a:pPr>
              <a:defRPr sz="3800"/>
            </a:pPr>
            <a:r>
              <a:rPr lang="es-ES_tradnl" b="1" dirty="0" smtClean="0">
                <a:solidFill>
                  <a:schemeClr val="tx1">
                    <a:lumMod val="50000"/>
                  </a:schemeClr>
                </a:solidFill>
              </a:rPr>
              <a:t>Pastores dicen “estoy feliz porque un cabra se fue de la iglesia”. Estamos perdiendo la oportunidad de transformar enemigos en hermanos. Desafío para ayunar y orar por transformación.</a:t>
            </a:r>
          </a:p>
          <a:p>
            <a:pPr>
              <a:defRPr sz="3800"/>
            </a:pPr>
            <a:r>
              <a:rPr lang="es-ES_tradnl" b="1" dirty="0" smtClean="0">
                <a:solidFill>
                  <a:schemeClr val="tx1">
                    <a:lumMod val="50000"/>
                  </a:schemeClr>
                </a:solidFill>
                <a:latin typeface="Iowan Old Style Bold"/>
                <a:ea typeface="Iowan Old Style Bold"/>
                <a:cs typeface="Iowan Old Style Bold"/>
                <a:sym typeface="Iowan Old Style Bold"/>
              </a:rPr>
              <a:t>Ilustración</a:t>
            </a:r>
            <a:r>
              <a:rPr lang="es-ES_tradnl" b="1" dirty="0" smtClean="0">
                <a:solidFill>
                  <a:schemeClr val="tx1">
                    <a:lumMod val="50000"/>
                  </a:schemeClr>
                </a:solidFill>
              </a:rPr>
              <a:t>: Tesorero que no le caía bien el pastor. </a:t>
            </a:r>
            <a:endParaRPr lang="es-ES_tradnl" b="1" dirty="0">
              <a:solidFill>
                <a:schemeClr val="tx1">
                  <a:lumMod val="50000"/>
                </a:schemeClr>
              </a:solidFill>
            </a:endParaRPr>
          </a:p>
        </p:txBody>
      </p:sp>
      <p:sp>
        <p:nvSpPr>
          <p:cNvPr id="195" name="Shape 19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14</a:t>
            </a:fld>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Shape 19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98" name="Shape 19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smtClean="0">
                <a:solidFill>
                  <a:schemeClr val="tx1">
                    <a:lumMod val="50000"/>
                  </a:schemeClr>
                </a:solidFill>
              </a:rPr>
              <a:t>Aprend</a:t>
            </a:r>
            <a:r>
              <a:rPr lang="en-US" dirty="0" smtClean="0">
                <a:solidFill>
                  <a:schemeClr val="tx1">
                    <a:lumMod val="50000"/>
                  </a:schemeClr>
                </a:solidFill>
              </a:rPr>
              <a:t>I</a:t>
            </a:r>
            <a:r>
              <a:rPr dirty="0" smtClean="0">
                <a:solidFill>
                  <a:schemeClr val="tx1">
                    <a:lumMod val="50000"/>
                  </a:schemeClr>
                </a:solidFill>
              </a:rPr>
              <a:t>endo </a:t>
            </a:r>
            <a:r>
              <a:rPr lang="en-US" dirty="0" smtClean="0">
                <a:solidFill>
                  <a:schemeClr val="tx1">
                    <a:lumMod val="50000"/>
                  </a:schemeClr>
                </a:solidFill>
              </a:rPr>
              <a:t>CON BERNABÉ</a:t>
            </a:r>
            <a:endParaRPr dirty="0">
              <a:solidFill>
                <a:schemeClr val="tx1">
                  <a:lumMod val="50000"/>
                </a:schemeClr>
              </a:solidFill>
            </a:endParaRPr>
          </a:p>
        </p:txBody>
      </p:sp>
      <p:sp>
        <p:nvSpPr>
          <p:cNvPr id="199" name="Shape 199"/>
          <p:cNvSpPr>
            <a:spLocks noGrp="1"/>
          </p:cNvSpPr>
          <p:nvPr>
            <p:ph type="body" idx="1"/>
          </p:nvPr>
        </p:nvSpPr>
        <p:spPr>
          <a:prstGeom prst="rect">
            <a:avLst/>
          </a:prstGeom>
        </p:spPr>
        <p:txBody>
          <a:bodyPr>
            <a:normAutofit/>
          </a:bodyPr>
          <a:lstStyle/>
          <a:p>
            <a:pPr marL="418211" indent="-418211" defTabSz="519937">
              <a:spcBef>
                <a:spcPts val="1600"/>
              </a:spcBef>
              <a:defRPr sz="3382"/>
            </a:pPr>
            <a:r>
              <a:rPr lang="es-ES_tradnl" b="1" dirty="0" smtClean="0">
                <a:solidFill>
                  <a:schemeClr val="tx1">
                    <a:lumMod val="50000"/>
                  </a:schemeClr>
                </a:solidFill>
              </a:rPr>
              <a:t>¡Bernabé significa el que anima o alienta!</a:t>
            </a:r>
          </a:p>
          <a:p>
            <a:pPr marL="418211" indent="-418211" defTabSz="519937">
              <a:spcBef>
                <a:spcPts val="1600"/>
              </a:spcBef>
              <a:defRPr sz="3382"/>
            </a:pPr>
            <a:r>
              <a:rPr lang="es-ES_tradnl" b="1" dirty="0" smtClean="0">
                <a:solidFill>
                  <a:schemeClr val="tx1">
                    <a:lumMod val="50000"/>
                  </a:schemeClr>
                </a:solidFill>
              </a:rPr>
              <a:t>Discernimiento: Vio en Saulo y Marcos algo que los demás no vieron.</a:t>
            </a:r>
          </a:p>
          <a:p>
            <a:pPr marL="418211" indent="-418211" defTabSz="519937">
              <a:spcBef>
                <a:spcPts val="1600"/>
              </a:spcBef>
              <a:defRPr sz="3382"/>
            </a:pPr>
            <a:r>
              <a:rPr lang="es-ES_tradnl" b="1" dirty="0" smtClean="0">
                <a:solidFill>
                  <a:schemeClr val="tx1">
                    <a:lumMod val="50000"/>
                  </a:schemeClr>
                </a:solidFill>
              </a:rPr>
              <a:t>Cree en el potencial</a:t>
            </a:r>
          </a:p>
          <a:p>
            <a:pPr marL="418211" indent="-418211" defTabSz="519937">
              <a:spcBef>
                <a:spcPts val="1600"/>
              </a:spcBef>
              <a:defRPr sz="3382"/>
            </a:pPr>
            <a:r>
              <a:rPr lang="es-ES_tradnl" b="1" dirty="0" smtClean="0">
                <a:solidFill>
                  <a:schemeClr val="tx1">
                    <a:lumMod val="50000"/>
                  </a:schemeClr>
                </a:solidFill>
              </a:rPr>
              <a:t>No es presuntuoso</a:t>
            </a:r>
          </a:p>
          <a:p>
            <a:pPr marL="418211" indent="-418211" defTabSz="519937">
              <a:spcBef>
                <a:spcPts val="1600"/>
              </a:spcBef>
              <a:defRPr sz="3382"/>
            </a:pPr>
            <a:r>
              <a:rPr lang="es-ES_tradnl" b="1" dirty="0" smtClean="0">
                <a:solidFill>
                  <a:schemeClr val="tx1">
                    <a:lumMod val="50000"/>
                  </a:schemeClr>
                </a:solidFill>
              </a:rPr>
              <a:t>Valor</a:t>
            </a:r>
          </a:p>
          <a:p>
            <a:pPr marL="418211" indent="-418211" defTabSz="519937">
              <a:spcBef>
                <a:spcPts val="1600"/>
              </a:spcBef>
              <a:defRPr sz="3382"/>
            </a:pPr>
            <a:r>
              <a:rPr lang="es-ES_tradnl" b="1" dirty="0" smtClean="0">
                <a:solidFill>
                  <a:schemeClr val="tx1">
                    <a:lumMod val="50000"/>
                  </a:schemeClr>
                </a:solidFill>
              </a:rPr>
              <a:t>Promueve amistad e integración </a:t>
            </a:r>
          </a:p>
          <a:p>
            <a:pPr marL="418211" indent="-418211" defTabSz="519937">
              <a:spcBef>
                <a:spcPts val="1600"/>
              </a:spcBef>
              <a:defRPr sz="3382"/>
            </a:pPr>
            <a:r>
              <a:rPr lang="es-ES_tradnl" b="1" dirty="0" smtClean="0">
                <a:solidFill>
                  <a:schemeClr val="tx1">
                    <a:lumMod val="50000"/>
                  </a:schemeClr>
                </a:solidFill>
              </a:rPr>
              <a:t>Bernabé enseñaba por el ejemplo de santidad, generosidad y amor a la iglesia: “vendió un campo que poseía,  trajo el dinero y lo colocó a los pies de los apóstoles” (Hechos 4.37).</a:t>
            </a:r>
            <a:endParaRPr lang="es-ES_tradnl" b="1" dirty="0">
              <a:solidFill>
                <a:schemeClr val="tx1">
                  <a:lumMod val="50000"/>
                </a:schemeClr>
              </a:solidFill>
            </a:endParaRPr>
          </a:p>
        </p:txBody>
      </p:sp>
      <p:sp>
        <p:nvSpPr>
          <p:cNvPr id="200" name="Shape 20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15</a:t>
            </a:fld>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Shape 20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03" name="Shape 203"/>
          <p:cNvSpPr>
            <a:spLocks noGrp="1"/>
          </p:cNvSpPr>
          <p:nvPr>
            <p:ph type="title"/>
          </p:nvPr>
        </p:nvSpPr>
        <p:spPr>
          <a:prstGeom prst="rect">
            <a:avLst/>
          </a:prstGeom>
        </p:spPr>
        <p:txBody>
          <a:bodyPr>
            <a:noAutofit/>
          </a:bodyPr>
          <a:lstStyle>
            <a:lvl1pPr defTabSz="543305">
              <a:spcBef>
                <a:spcPts val="2100"/>
              </a:spcBef>
              <a:defRPr sz="4836"/>
            </a:lvl1pPr>
          </a:lstStyle>
          <a:p>
            <a:r>
              <a:rPr sz="4300" dirty="0" smtClean="0">
                <a:solidFill>
                  <a:schemeClr val="tx1">
                    <a:lumMod val="50000"/>
                  </a:schemeClr>
                </a:solidFill>
              </a:rPr>
              <a:t>B</a:t>
            </a:r>
            <a:r>
              <a:rPr lang="en-US" sz="4300" smtClean="0">
                <a:solidFill>
                  <a:schemeClr val="tx1">
                    <a:lumMod val="50000"/>
                  </a:schemeClr>
                </a:solidFill>
              </a:rPr>
              <a:t>ernabé fue </a:t>
            </a:r>
            <a:r>
              <a:rPr lang="en-US" sz="4300" dirty="0" smtClean="0">
                <a:solidFill>
                  <a:schemeClr val="tx1">
                    <a:lumMod val="50000"/>
                  </a:schemeClr>
                </a:solidFill>
              </a:rPr>
              <a:t>parte de los 70 discípulos de jesús, en donde</a:t>
            </a:r>
            <a:r>
              <a:rPr lang="is-IS" sz="4300" dirty="0" smtClean="0">
                <a:solidFill>
                  <a:schemeClr val="tx1">
                    <a:lumMod val="50000"/>
                  </a:schemeClr>
                </a:solidFill>
              </a:rPr>
              <a:t>…</a:t>
            </a:r>
            <a:endParaRPr sz="4300" dirty="0">
              <a:solidFill>
                <a:schemeClr val="tx1">
                  <a:lumMod val="50000"/>
                </a:schemeClr>
              </a:solidFill>
            </a:endParaRPr>
          </a:p>
        </p:txBody>
      </p:sp>
      <p:sp>
        <p:nvSpPr>
          <p:cNvPr id="204" name="Shape 204"/>
          <p:cNvSpPr>
            <a:spLocks noGrp="1"/>
          </p:cNvSpPr>
          <p:nvPr>
            <p:ph type="body" idx="1"/>
          </p:nvPr>
        </p:nvSpPr>
        <p:spPr>
          <a:prstGeom prst="rect">
            <a:avLst/>
          </a:prstGeom>
        </p:spPr>
        <p:txBody>
          <a:bodyPr>
            <a:normAutofit lnSpcReduction="10000"/>
          </a:bodyPr>
          <a:lstStyle/>
          <a:p>
            <a:pPr marL="375920" indent="-375920" defTabSz="467359">
              <a:spcBef>
                <a:spcPts val="1400"/>
              </a:spcBef>
              <a:defRPr sz="2720"/>
            </a:pPr>
            <a:r>
              <a:rPr b="1" dirty="0" smtClean="0">
                <a:solidFill>
                  <a:schemeClr val="tx1">
                    <a:lumMod val="50000"/>
                  </a:schemeClr>
                </a:solidFill>
              </a:rPr>
              <a:t>Aprend</a:t>
            </a:r>
            <a:r>
              <a:rPr lang="en-US" b="1" dirty="0" smtClean="0">
                <a:solidFill>
                  <a:schemeClr val="tx1">
                    <a:lumMod val="50000"/>
                  </a:schemeClr>
                </a:solidFill>
              </a:rPr>
              <a:t>ió a obedecer a Cristo con confianza y alegría (lucas 1</a:t>
            </a:r>
            <a:r>
              <a:rPr b="1" dirty="0" smtClean="0">
                <a:solidFill>
                  <a:schemeClr val="tx1">
                    <a:lumMod val="50000"/>
                  </a:schemeClr>
                </a:solidFill>
              </a:rPr>
              <a:t>0.1-20</a:t>
            </a:r>
            <a:r>
              <a:rPr b="1" dirty="0">
                <a:solidFill>
                  <a:schemeClr val="tx1">
                    <a:lumMod val="50000"/>
                  </a:schemeClr>
                </a:solidFill>
              </a:rPr>
              <a:t>).</a:t>
            </a:r>
          </a:p>
          <a:p>
            <a:pPr marL="375920" indent="-375920" defTabSz="467359">
              <a:spcBef>
                <a:spcPts val="1400"/>
              </a:spcBef>
              <a:defRPr sz="2720"/>
            </a:pPr>
            <a:r>
              <a:rPr b="1" dirty="0" smtClean="0">
                <a:solidFill>
                  <a:schemeClr val="tx1">
                    <a:lumMod val="50000"/>
                  </a:schemeClr>
                </a:solidFill>
              </a:rPr>
              <a:t>Aprend</a:t>
            </a:r>
            <a:r>
              <a:rPr lang="en-US" b="1" dirty="0" smtClean="0">
                <a:solidFill>
                  <a:schemeClr val="tx1">
                    <a:lumMod val="50000"/>
                  </a:schemeClr>
                </a:solidFill>
              </a:rPr>
              <a:t>ió a trabajar en equipo, pues eran enviados de dos en dos</a:t>
            </a:r>
            <a:r>
              <a:rPr b="1" dirty="0" smtClean="0">
                <a:solidFill>
                  <a:schemeClr val="tx1">
                    <a:lumMod val="50000"/>
                  </a:schemeClr>
                </a:solidFill>
              </a:rPr>
              <a:t> (</a:t>
            </a:r>
            <a:r>
              <a:rPr b="1" dirty="0">
                <a:solidFill>
                  <a:schemeClr val="tx1">
                    <a:lumMod val="50000"/>
                  </a:schemeClr>
                </a:solidFill>
              </a:rPr>
              <a:t>v. 1).</a:t>
            </a:r>
          </a:p>
          <a:p>
            <a:pPr marL="375920" indent="-375920" defTabSz="467359">
              <a:spcBef>
                <a:spcPts val="1400"/>
              </a:spcBef>
              <a:defRPr sz="2720"/>
            </a:pPr>
            <a:r>
              <a:rPr b="1" dirty="0" smtClean="0">
                <a:solidFill>
                  <a:schemeClr val="tx1">
                    <a:lumMod val="50000"/>
                  </a:schemeClr>
                </a:solidFill>
              </a:rPr>
              <a:t>Aprend</a:t>
            </a:r>
            <a:r>
              <a:rPr lang="en-US" b="1" dirty="0" smtClean="0">
                <a:solidFill>
                  <a:schemeClr val="tx1">
                    <a:lumMod val="50000"/>
                  </a:schemeClr>
                </a:solidFill>
              </a:rPr>
              <a:t>ió sobre la necesidad de levantar obreros y a buscar en oración</a:t>
            </a:r>
            <a:r>
              <a:rPr b="1" dirty="0" smtClean="0">
                <a:solidFill>
                  <a:schemeClr val="tx1">
                    <a:lumMod val="50000"/>
                  </a:schemeClr>
                </a:solidFill>
              </a:rPr>
              <a:t> </a:t>
            </a:r>
            <a:r>
              <a:rPr b="1" dirty="0">
                <a:solidFill>
                  <a:schemeClr val="tx1">
                    <a:lumMod val="50000"/>
                  </a:schemeClr>
                </a:solidFill>
              </a:rPr>
              <a:t>(v. 2).</a:t>
            </a:r>
          </a:p>
          <a:p>
            <a:pPr marL="375920" indent="-375920" defTabSz="467359">
              <a:spcBef>
                <a:spcPts val="1400"/>
              </a:spcBef>
              <a:defRPr sz="2720"/>
            </a:pPr>
            <a:r>
              <a:rPr b="1" dirty="0" smtClean="0">
                <a:solidFill>
                  <a:schemeClr val="tx1">
                    <a:lumMod val="50000"/>
                  </a:schemeClr>
                </a:solidFill>
              </a:rPr>
              <a:t>Aprend</a:t>
            </a:r>
            <a:r>
              <a:rPr lang="en-US" b="1" dirty="0" smtClean="0">
                <a:solidFill>
                  <a:schemeClr val="tx1">
                    <a:lumMod val="50000"/>
                  </a:schemeClr>
                </a:solidFill>
              </a:rPr>
              <a:t>ió que es necesario valor para enfrentar los lobos</a:t>
            </a:r>
            <a:r>
              <a:rPr b="1" dirty="0" smtClean="0">
                <a:solidFill>
                  <a:schemeClr val="tx1">
                    <a:lumMod val="50000"/>
                  </a:schemeClr>
                </a:solidFill>
              </a:rPr>
              <a:t> </a:t>
            </a:r>
            <a:r>
              <a:rPr b="1" dirty="0">
                <a:solidFill>
                  <a:schemeClr val="tx1">
                    <a:lumMod val="50000"/>
                  </a:schemeClr>
                </a:solidFill>
              </a:rPr>
              <a:t>(v. 3).</a:t>
            </a:r>
          </a:p>
          <a:p>
            <a:pPr marL="375920" indent="-375920" defTabSz="467359">
              <a:spcBef>
                <a:spcPts val="1400"/>
              </a:spcBef>
              <a:defRPr sz="2720"/>
            </a:pPr>
            <a:r>
              <a:rPr b="1" dirty="0" smtClean="0">
                <a:solidFill>
                  <a:schemeClr val="tx1">
                    <a:lumMod val="50000"/>
                  </a:schemeClr>
                </a:solidFill>
              </a:rPr>
              <a:t>Aprend</a:t>
            </a:r>
            <a:r>
              <a:rPr lang="en-US" b="1" dirty="0" smtClean="0">
                <a:solidFill>
                  <a:schemeClr val="tx1">
                    <a:lumMod val="50000"/>
                  </a:schemeClr>
                </a:solidFill>
              </a:rPr>
              <a:t>ió a ser desprendido de los bienes materiales y a depender de la providencia divina </a:t>
            </a:r>
            <a:r>
              <a:rPr b="1" dirty="0" smtClean="0">
                <a:solidFill>
                  <a:schemeClr val="tx1">
                    <a:lumMod val="50000"/>
                  </a:schemeClr>
                </a:solidFill>
              </a:rPr>
              <a:t>(</a:t>
            </a:r>
            <a:r>
              <a:rPr b="1" dirty="0">
                <a:solidFill>
                  <a:schemeClr val="tx1">
                    <a:lumMod val="50000"/>
                  </a:schemeClr>
                </a:solidFill>
              </a:rPr>
              <a:t>v. 4).</a:t>
            </a:r>
          </a:p>
          <a:p>
            <a:pPr marL="375920" indent="-375920" defTabSz="467359">
              <a:spcBef>
                <a:spcPts val="1400"/>
              </a:spcBef>
              <a:defRPr sz="2720"/>
            </a:pPr>
            <a:r>
              <a:rPr lang="en-US" b="1" dirty="0" err="1" smtClean="0">
                <a:solidFill>
                  <a:schemeClr val="tx1">
                    <a:lumMod val="50000"/>
                  </a:schemeClr>
                </a:solidFill>
              </a:rPr>
              <a:t>Aprendió</a:t>
            </a:r>
            <a:r>
              <a:rPr lang="en-US" b="1" dirty="0" smtClean="0">
                <a:solidFill>
                  <a:schemeClr val="tx1">
                    <a:lumMod val="50000"/>
                  </a:schemeClr>
                </a:solidFill>
              </a:rPr>
              <a:t> a </a:t>
            </a:r>
            <a:r>
              <a:rPr lang="en-US" b="1" dirty="0" err="1" smtClean="0">
                <a:solidFill>
                  <a:schemeClr val="tx1">
                    <a:lumMod val="50000"/>
                  </a:schemeClr>
                </a:solidFill>
              </a:rPr>
              <a:t>llevar</a:t>
            </a:r>
            <a:r>
              <a:rPr lang="en-US" b="1" dirty="0" smtClean="0">
                <a:solidFill>
                  <a:schemeClr val="tx1">
                    <a:lumMod val="50000"/>
                  </a:schemeClr>
                </a:solidFill>
              </a:rPr>
              <a:t> la </a:t>
            </a:r>
            <a:r>
              <a:rPr lang="en-US" b="1" dirty="0" err="1" smtClean="0">
                <a:solidFill>
                  <a:schemeClr val="tx1">
                    <a:lumMod val="50000"/>
                  </a:schemeClr>
                </a:solidFill>
              </a:rPr>
              <a:t>paz</a:t>
            </a:r>
            <a:r>
              <a:rPr lang="en-US" b="1" dirty="0" smtClean="0">
                <a:solidFill>
                  <a:schemeClr val="tx1">
                    <a:lumMod val="50000"/>
                  </a:schemeClr>
                </a:solidFill>
              </a:rPr>
              <a:t> </a:t>
            </a:r>
            <a:r>
              <a:rPr b="1" dirty="0" smtClean="0">
                <a:solidFill>
                  <a:schemeClr val="tx1">
                    <a:lumMod val="50000"/>
                  </a:schemeClr>
                </a:solidFill>
              </a:rPr>
              <a:t>(v</a:t>
            </a:r>
            <a:r>
              <a:rPr b="1" dirty="0">
                <a:solidFill>
                  <a:schemeClr val="tx1">
                    <a:lumMod val="50000"/>
                  </a:schemeClr>
                </a:solidFill>
              </a:rPr>
              <a:t>. 5).</a:t>
            </a:r>
          </a:p>
          <a:p>
            <a:pPr marL="375920" indent="-375920" defTabSz="467359">
              <a:spcBef>
                <a:spcPts val="1400"/>
              </a:spcBef>
              <a:defRPr sz="2720"/>
            </a:pPr>
            <a:r>
              <a:rPr b="1" dirty="0" smtClean="0">
                <a:solidFill>
                  <a:schemeClr val="tx1">
                    <a:lumMod val="50000"/>
                  </a:schemeClr>
                </a:solidFill>
              </a:rPr>
              <a:t>Aprend</a:t>
            </a:r>
            <a:r>
              <a:rPr lang="en-US" b="1" dirty="0" smtClean="0">
                <a:solidFill>
                  <a:schemeClr val="tx1">
                    <a:lumMod val="50000"/>
                  </a:schemeClr>
                </a:solidFill>
              </a:rPr>
              <a:t>ió a tener discernimiento espiritual </a:t>
            </a:r>
            <a:r>
              <a:rPr b="1" dirty="0" smtClean="0">
                <a:solidFill>
                  <a:schemeClr val="tx1">
                    <a:lumMod val="50000"/>
                  </a:schemeClr>
                </a:solidFill>
              </a:rPr>
              <a:t>(v</a:t>
            </a:r>
            <a:r>
              <a:rPr b="1" dirty="0">
                <a:solidFill>
                  <a:schemeClr val="tx1">
                    <a:lumMod val="50000"/>
                  </a:schemeClr>
                </a:solidFill>
              </a:rPr>
              <a:t>. 6).</a:t>
            </a:r>
          </a:p>
          <a:p>
            <a:pPr marL="375920" indent="-375920" defTabSz="467359">
              <a:spcBef>
                <a:spcPts val="1400"/>
              </a:spcBef>
              <a:defRPr sz="2720"/>
            </a:pPr>
            <a:r>
              <a:rPr b="1" dirty="0" smtClean="0">
                <a:solidFill>
                  <a:schemeClr val="tx1">
                    <a:lumMod val="50000"/>
                  </a:schemeClr>
                </a:solidFill>
              </a:rPr>
              <a:t>Aprend</a:t>
            </a:r>
            <a:r>
              <a:rPr lang="en-US" b="1" dirty="0" smtClean="0">
                <a:solidFill>
                  <a:schemeClr val="tx1">
                    <a:lumMod val="50000"/>
                  </a:schemeClr>
                </a:solidFill>
              </a:rPr>
              <a:t>ió a establecer amistades duraderas e no superficiales</a:t>
            </a:r>
            <a:r>
              <a:rPr b="1" dirty="0" smtClean="0">
                <a:solidFill>
                  <a:schemeClr val="tx1">
                    <a:lumMod val="50000"/>
                  </a:schemeClr>
                </a:solidFill>
              </a:rPr>
              <a:t> </a:t>
            </a:r>
            <a:r>
              <a:rPr b="1" dirty="0">
                <a:solidFill>
                  <a:schemeClr val="tx1">
                    <a:lumMod val="50000"/>
                  </a:schemeClr>
                </a:solidFill>
              </a:rPr>
              <a:t>(v. 5-7). </a:t>
            </a:r>
          </a:p>
          <a:p>
            <a:pPr marL="375920" indent="-375920" defTabSz="467359">
              <a:spcBef>
                <a:spcPts val="1400"/>
              </a:spcBef>
              <a:defRPr sz="2720"/>
            </a:pPr>
            <a:r>
              <a:rPr b="1" dirty="0" smtClean="0">
                <a:solidFill>
                  <a:schemeClr val="tx1">
                    <a:lumMod val="50000"/>
                  </a:schemeClr>
                </a:solidFill>
              </a:rPr>
              <a:t>Aprend</a:t>
            </a:r>
            <a:r>
              <a:rPr lang="en-US" b="1" dirty="0" smtClean="0">
                <a:solidFill>
                  <a:schemeClr val="tx1">
                    <a:lumMod val="50000"/>
                  </a:schemeClr>
                </a:solidFill>
              </a:rPr>
              <a:t>ió a ejercer autoridad de embajador del Reino de Dios</a:t>
            </a:r>
            <a:r>
              <a:rPr b="1" dirty="0" smtClean="0">
                <a:solidFill>
                  <a:schemeClr val="tx1">
                    <a:lumMod val="50000"/>
                  </a:schemeClr>
                </a:solidFill>
              </a:rPr>
              <a:t> (</a:t>
            </a:r>
            <a:r>
              <a:rPr b="1" dirty="0">
                <a:solidFill>
                  <a:schemeClr val="tx1">
                    <a:lumMod val="50000"/>
                  </a:schemeClr>
                </a:solidFill>
              </a:rPr>
              <a:t>v. 9, 11).</a:t>
            </a:r>
          </a:p>
        </p:txBody>
      </p:sp>
      <p:sp>
        <p:nvSpPr>
          <p:cNvPr id="205" name="Shape 20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16</a:t>
            </a:fld>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Shape 20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08" name="Shape 20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n-US" dirty="0" err="1">
                <a:solidFill>
                  <a:schemeClr val="tx1">
                    <a:lumMod val="50000"/>
                  </a:schemeClr>
                </a:solidFill>
              </a:rPr>
              <a:t>Ministerio</a:t>
            </a:r>
            <a:r>
              <a:rPr lang="en-US" dirty="0">
                <a:solidFill>
                  <a:schemeClr val="tx1">
                    <a:lumMod val="50000"/>
                  </a:schemeClr>
                </a:solidFill>
              </a:rPr>
              <a:t> </a:t>
            </a:r>
            <a:r>
              <a:rPr lang="en-US" dirty="0" err="1">
                <a:solidFill>
                  <a:schemeClr val="tx1">
                    <a:lumMod val="50000"/>
                  </a:schemeClr>
                </a:solidFill>
              </a:rPr>
              <a:t>en</a:t>
            </a:r>
            <a:r>
              <a:rPr lang="en-US" dirty="0">
                <a:solidFill>
                  <a:schemeClr val="tx1">
                    <a:lumMod val="50000"/>
                  </a:schemeClr>
                </a:solidFill>
              </a:rPr>
              <a:t> </a:t>
            </a:r>
            <a:r>
              <a:rPr lang="en-US" dirty="0" err="1">
                <a:solidFill>
                  <a:schemeClr val="tx1">
                    <a:lumMod val="50000"/>
                  </a:schemeClr>
                </a:solidFill>
              </a:rPr>
              <a:t>Conjunto</a:t>
            </a:r>
            <a:r>
              <a:rPr lang="en-US" dirty="0">
                <a:solidFill>
                  <a:schemeClr val="tx1">
                    <a:lumMod val="50000"/>
                  </a:schemeClr>
                </a:solidFill>
              </a:rPr>
              <a:t>- </a:t>
            </a:r>
            <a:r>
              <a:rPr lang="en-US" dirty="0" smtClean="0">
                <a:solidFill>
                  <a:schemeClr val="tx1">
                    <a:lumMod val="50000"/>
                  </a:schemeClr>
                </a:solidFill>
              </a:rPr>
              <a:t>¡</a:t>
            </a:r>
            <a:r>
              <a:rPr lang="en-US" dirty="0" err="1" smtClean="0">
                <a:solidFill>
                  <a:schemeClr val="tx1">
                    <a:lumMod val="50000"/>
                  </a:schemeClr>
                </a:solidFill>
              </a:rPr>
              <a:t>Nunca</a:t>
            </a:r>
            <a:r>
              <a:rPr lang="en-US" dirty="0" smtClean="0">
                <a:solidFill>
                  <a:schemeClr val="tx1">
                    <a:lumMod val="50000"/>
                  </a:schemeClr>
                </a:solidFill>
              </a:rPr>
              <a:t> Solos!</a:t>
            </a:r>
            <a:endParaRPr dirty="0">
              <a:solidFill>
                <a:schemeClr val="tx1">
                  <a:lumMod val="50000"/>
                </a:schemeClr>
              </a:solidFill>
            </a:endParaRPr>
          </a:p>
        </p:txBody>
      </p:sp>
      <p:sp>
        <p:nvSpPr>
          <p:cNvPr id="209" name="Shape 209"/>
          <p:cNvSpPr>
            <a:spLocks noGrp="1"/>
          </p:cNvSpPr>
          <p:nvPr>
            <p:ph type="body" idx="1"/>
          </p:nvPr>
        </p:nvSpPr>
        <p:spPr>
          <a:prstGeom prst="rect">
            <a:avLst/>
          </a:prstGeom>
        </p:spPr>
        <p:txBody>
          <a:bodyPr/>
          <a:lstStyle/>
          <a:p>
            <a:pPr>
              <a:defRPr sz="3400"/>
            </a:pPr>
            <a:r>
              <a:rPr lang="en-US" b="1" dirty="0" smtClean="0">
                <a:solidFill>
                  <a:schemeClr val="tx1">
                    <a:lumMod val="50000"/>
                  </a:schemeClr>
                </a:solidFill>
              </a:rPr>
              <a:t>¡</a:t>
            </a:r>
            <a:r>
              <a:rPr b="1" dirty="0" err="1" smtClean="0">
                <a:solidFill>
                  <a:schemeClr val="tx1">
                    <a:lumMod val="50000"/>
                  </a:schemeClr>
                </a:solidFill>
              </a:rPr>
              <a:t>B</a:t>
            </a:r>
            <a:r>
              <a:rPr lang="en-US" b="1" dirty="0" err="1" smtClean="0">
                <a:solidFill>
                  <a:schemeClr val="tx1">
                    <a:lumMod val="50000"/>
                  </a:schemeClr>
                </a:solidFill>
              </a:rPr>
              <a:t>e</a:t>
            </a:r>
            <a:r>
              <a:rPr b="1" dirty="0" err="1" smtClean="0">
                <a:solidFill>
                  <a:schemeClr val="tx1">
                    <a:lumMod val="50000"/>
                  </a:schemeClr>
                </a:solidFill>
              </a:rPr>
              <a:t>rnabé</a:t>
            </a:r>
            <a:r>
              <a:rPr b="1" dirty="0" smtClean="0">
                <a:solidFill>
                  <a:schemeClr val="tx1">
                    <a:lumMod val="50000"/>
                  </a:schemeClr>
                </a:solidFill>
              </a:rPr>
              <a:t> </a:t>
            </a:r>
            <a:r>
              <a:rPr lang="en-US" b="1" dirty="0" smtClean="0">
                <a:solidFill>
                  <a:schemeClr val="tx1">
                    <a:lumMod val="50000"/>
                  </a:schemeClr>
                </a:solidFill>
              </a:rPr>
              <a:t>fue parte del grupo de los 70 discípulos de Jesús que fueron enviados de dos </a:t>
            </a:r>
            <a:r>
              <a:rPr lang="en-US" b="1" dirty="0" err="1" smtClean="0">
                <a:solidFill>
                  <a:schemeClr val="tx1">
                    <a:lumMod val="50000"/>
                  </a:schemeClr>
                </a:solidFill>
              </a:rPr>
              <a:t>en</a:t>
            </a:r>
            <a:r>
              <a:rPr lang="en-US" b="1" dirty="0" smtClean="0">
                <a:solidFill>
                  <a:schemeClr val="tx1">
                    <a:lumMod val="50000"/>
                  </a:schemeClr>
                </a:solidFill>
              </a:rPr>
              <a:t> dos</a:t>
            </a:r>
            <a:r>
              <a:rPr b="1" dirty="0" smtClean="0">
                <a:solidFill>
                  <a:schemeClr val="tx1">
                    <a:lumMod val="50000"/>
                  </a:schemeClr>
                </a:solidFill>
              </a:rPr>
              <a:t>!</a:t>
            </a:r>
            <a:endParaRPr b="1" dirty="0">
              <a:solidFill>
                <a:schemeClr val="tx1">
                  <a:lumMod val="50000"/>
                </a:schemeClr>
              </a:solidFill>
            </a:endParaRPr>
          </a:p>
          <a:p>
            <a:pPr>
              <a:defRPr sz="3400"/>
            </a:pPr>
            <a:r>
              <a:rPr b="1" dirty="0" smtClean="0">
                <a:solidFill>
                  <a:schemeClr val="tx1">
                    <a:lumMod val="50000"/>
                  </a:schemeClr>
                </a:solidFill>
              </a:rPr>
              <a:t>B</a:t>
            </a:r>
            <a:r>
              <a:rPr lang="en-US" b="1" dirty="0" smtClean="0">
                <a:solidFill>
                  <a:schemeClr val="tx1">
                    <a:lumMod val="50000"/>
                  </a:schemeClr>
                </a:solidFill>
              </a:rPr>
              <a:t>e</a:t>
            </a:r>
            <a:r>
              <a:rPr b="1" dirty="0" smtClean="0">
                <a:solidFill>
                  <a:schemeClr val="tx1">
                    <a:lumMod val="50000"/>
                  </a:schemeClr>
                </a:solidFill>
              </a:rPr>
              <a:t>rnabé f</a:t>
            </a:r>
            <a:r>
              <a:rPr lang="en-US" b="1" dirty="0" smtClean="0">
                <a:solidFill>
                  <a:schemeClr val="tx1">
                    <a:lumMod val="50000"/>
                  </a:schemeClr>
                </a:solidFill>
              </a:rPr>
              <a:t>ue enviado por los apóstoles para liderar la iglesia de Antioquía, más reclutó a Saluo y otros para ayudarlo</a:t>
            </a:r>
            <a:r>
              <a:rPr b="1" dirty="0" smtClean="0">
                <a:solidFill>
                  <a:schemeClr val="tx1">
                    <a:lumMod val="50000"/>
                  </a:schemeClr>
                </a:solidFill>
              </a:rPr>
              <a:t> (</a:t>
            </a:r>
            <a:r>
              <a:rPr lang="en-US" b="1" dirty="0" smtClean="0">
                <a:solidFill>
                  <a:schemeClr val="tx1">
                    <a:lumMod val="50000"/>
                  </a:schemeClr>
                </a:solidFill>
              </a:rPr>
              <a:t>Hechos</a:t>
            </a:r>
            <a:r>
              <a:rPr b="1" dirty="0" smtClean="0">
                <a:solidFill>
                  <a:schemeClr val="tx1">
                    <a:lumMod val="50000"/>
                  </a:schemeClr>
                </a:solidFill>
              </a:rPr>
              <a:t> </a:t>
            </a:r>
            <a:r>
              <a:rPr b="1" dirty="0">
                <a:solidFill>
                  <a:schemeClr val="tx1">
                    <a:lumMod val="50000"/>
                  </a:schemeClr>
                </a:solidFill>
              </a:rPr>
              <a:t>11.22-25)</a:t>
            </a:r>
          </a:p>
          <a:p>
            <a:pPr>
              <a:defRPr sz="3400"/>
            </a:pPr>
            <a:r>
              <a:rPr b="1" dirty="0" smtClean="0">
                <a:solidFill>
                  <a:schemeClr val="tx1">
                    <a:lumMod val="50000"/>
                  </a:schemeClr>
                </a:solidFill>
              </a:rPr>
              <a:t>“</a:t>
            </a:r>
            <a:r>
              <a:rPr lang="en-US" b="1" dirty="0" smtClean="0">
                <a:solidFill>
                  <a:schemeClr val="tx1">
                    <a:lumMod val="50000"/>
                  </a:schemeClr>
                </a:solidFill>
              </a:rPr>
              <a:t>En la iglesia de Antioquía, había profetas y maestros:Ber</a:t>
            </a:r>
            <a:r>
              <a:rPr b="1" dirty="0" smtClean="0">
                <a:solidFill>
                  <a:schemeClr val="tx1">
                    <a:lumMod val="50000"/>
                  </a:schemeClr>
                </a:solidFill>
              </a:rPr>
              <a:t>nabé</a:t>
            </a:r>
            <a:r>
              <a:rPr b="1" dirty="0">
                <a:solidFill>
                  <a:schemeClr val="tx1">
                    <a:lumMod val="50000"/>
                  </a:schemeClr>
                </a:solidFill>
              </a:rPr>
              <a:t>, </a:t>
            </a:r>
            <a:r>
              <a:rPr b="1" dirty="0" smtClean="0">
                <a:solidFill>
                  <a:schemeClr val="tx1">
                    <a:lumMod val="50000"/>
                  </a:schemeClr>
                </a:solidFill>
              </a:rPr>
              <a:t>Sim</a:t>
            </a:r>
            <a:r>
              <a:rPr lang="en-US" b="1" dirty="0" smtClean="0">
                <a:solidFill>
                  <a:schemeClr val="tx1">
                    <a:lumMod val="50000"/>
                  </a:schemeClr>
                </a:solidFill>
              </a:rPr>
              <a:t>eón, llamado</a:t>
            </a:r>
            <a:r>
              <a:rPr b="1" dirty="0" smtClean="0">
                <a:solidFill>
                  <a:schemeClr val="tx1">
                    <a:lumMod val="50000"/>
                  </a:schemeClr>
                </a:solidFill>
              </a:rPr>
              <a:t> </a:t>
            </a:r>
            <a:r>
              <a:rPr b="1" dirty="0">
                <a:solidFill>
                  <a:schemeClr val="tx1">
                    <a:lumMod val="50000"/>
                  </a:schemeClr>
                </a:solidFill>
              </a:rPr>
              <a:t>Níger, </a:t>
            </a:r>
            <a:r>
              <a:rPr b="1" dirty="0" smtClean="0">
                <a:solidFill>
                  <a:schemeClr val="tx1">
                    <a:lumMod val="50000"/>
                  </a:schemeClr>
                </a:solidFill>
              </a:rPr>
              <a:t>L</a:t>
            </a:r>
            <a:r>
              <a:rPr lang="en-US" b="1" dirty="0" smtClean="0">
                <a:solidFill>
                  <a:schemeClr val="tx1">
                    <a:lumMod val="50000"/>
                  </a:schemeClr>
                </a:solidFill>
              </a:rPr>
              <a:t>u</a:t>
            </a:r>
            <a:r>
              <a:rPr b="1" dirty="0" smtClean="0">
                <a:solidFill>
                  <a:schemeClr val="tx1">
                    <a:lumMod val="50000"/>
                  </a:schemeClr>
                </a:solidFill>
              </a:rPr>
              <a:t>cio </a:t>
            </a:r>
            <a:r>
              <a:rPr b="1" dirty="0">
                <a:solidFill>
                  <a:schemeClr val="tx1">
                    <a:lumMod val="50000"/>
                  </a:schemeClr>
                </a:solidFill>
              </a:rPr>
              <a:t>de Cirene, </a:t>
            </a:r>
            <a:r>
              <a:rPr b="1" dirty="0" smtClean="0">
                <a:solidFill>
                  <a:schemeClr val="tx1">
                    <a:lumMod val="50000"/>
                  </a:schemeClr>
                </a:solidFill>
              </a:rPr>
              <a:t>Mana</a:t>
            </a:r>
            <a:r>
              <a:rPr lang="en-US" b="1" dirty="0" smtClean="0">
                <a:solidFill>
                  <a:schemeClr val="tx1">
                    <a:lumMod val="50000"/>
                  </a:schemeClr>
                </a:solidFill>
              </a:rPr>
              <a:t>e</a:t>
            </a:r>
            <a:r>
              <a:rPr b="1" dirty="0" smtClean="0">
                <a:solidFill>
                  <a:schemeClr val="tx1">
                    <a:lumMod val="50000"/>
                  </a:schemeClr>
                </a:solidFill>
              </a:rPr>
              <a:t>m</a:t>
            </a:r>
            <a:r>
              <a:rPr b="1" dirty="0">
                <a:solidFill>
                  <a:schemeClr val="tx1">
                    <a:lumMod val="50000"/>
                  </a:schemeClr>
                </a:solidFill>
              </a:rPr>
              <a:t>, que </a:t>
            </a:r>
            <a:r>
              <a:rPr lang="en-US" b="1" dirty="0" smtClean="0">
                <a:solidFill>
                  <a:schemeClr val="tx1">
                    <a:lumMod val="50000"/>
                  </a:schemeClr>
                </a:solidFill>
              </a:rPr>
              <a:t>fue criado con </a:t>
            </a:r>
            <a:r>
              <a:rPr b="1" dirty="0" smtClean="0">
                <a:solidFill>
                  <a:schemeClr val="tx1">
                    <a:lumMod val="50000"/>
                  </a:schemeClr>
                </a:solidFill>
              </a:rPr>
              <a:t>Herodes</a:t>
            </a:r>
            <a:r>
              <a:rPr b="1" dirty="0">
                <a:solidFill>
                  <a:schemeClr val="tx1">
                    <a:lumMod val="50000"/>
                  </a:schemeClr>
                </a:solidFill>
              </a:rPr>
              <a:t>, </a:t>
            </a:r>
            <a:r>
              <a:rPr lang="en-US" b="1" dirty="0" smtClean="0">
                <a:solidFill>
                  <a:schemeClr val="tx1">
                    <a:lumMod val="50000"/>
                  </a:schemeClr>
                </a:solidFill>
              </a:rPr>
              <a:t>el</a:t>
            </a:r>
            <a:r>
              <a:rPr b="1" dirty="0" smtClean="0">
                <a:solidFill>
                  <a:schemeClr val="tx1">
                    <a:lumMod val="50000"/>
                  </a:schemeClr>
                </a:solidFill>
              </a:rPr>
              <a:t> </a:t>
            </a:r>
            <a:r>
              <a:rPr b="1" dirty="0">
                <a:solidFill>
                  <a:schemeClr val="tx1">
                    <a:lumMod val="50000"/>
                  </a:schemeClr>
                </a:solidFill>
              </a:rPr>
              <a:t>tetrarca, </a:t>
            </a:r>
            <a:r>
              <a:rPr lang="en-US" b="1" dirty="0" smtClean="0">
                <a:solidFill>
                  <a:schemeClr val="tx1">
                    <a:lumMod val="50000"/>
                  </a:schemeClr>
                </a:solidFill>
              </a:rPr>
              <a:t>y</a:t>
            </a:r>
            <a:r>
              <a:rPr b="1" dirty="0" smtClean="0">
                <a:solidFill>
                  <a:schemeClr val="tx1">
                    <a:lumMod val="50000"/>
                  </a:schemeClr>
                </a:solidFill>
              </a:rPr>
              <a:t> </a:t>
            </a:r>
            <a:r>
              <a:rPr b="1" dirty="0">
                <a:solidFill>
                  <a:schemeClr val="tx1">
                    <a:lumMod val="50000"/>
                  </a:schemeClr>
                </a:solidFill>
              </a:rPr>
              <a:t>Saulo” </a:t>
            </a:r>
            <a:r>
              <a:rPr b="1" dirty="0" smtClean="0">
                <a:solidFill>
                  <a:schemeClr val="tx1">
                    <a:lumMod val="50000"/>
                  </a:schemeClr>
                </a:solidFill>
              </a:rPr>
              <a:t>(</a:t>
            </a:r>
            <a:r>
              <a:rPr lang="en-US" b="1" dirty="0" smtClean="0">
                <a:solidFill>
                  <a:schemeClr val="tx1">
                    <a:lumMod val="50000"/>
                  </a:schemeClr>
                </a:solidFill>
              </a:rPr>
              <a:t>Hechos </a:t>
            </a:r>
            <a:r>
              <a:rPr b="1" dirty="0" smtClean="0">
                <a:solidFill>
                  <a:schemeClr val="tx1">
                    <a:lumMod val="50000"/>
                  </a:schemeClr>
                </a:solidFill>
              </a:rPr>
              <a:t>13.1</a:t>
            </a:r>
            <a:r>
              <a:rPr b="1" dirty="0">
                <a:solidFill>
                  <a:schemeClr val="tx1">
                    <a:lumMod val="50000"/>
                  </a:schemeClr>
                </a:solidFill>
              </a:rPr>
              <a:t>).</a:t>
            </a:r>
          </a:p>
          <a:p>
            <a:pPr>
              <a:defRPr sz="3400"/>
            </a:pPr>
            <a:r>
              <a:rPr b="1" dirty="0" smtClean="0">
                <a:solidFill>
                  <a:schemeClr val="tx1">
                    <a:lumMod val="50000"/>
                  </a:schemeClr>
                </a:solidFill>
              </a:rPr>
              <a:t>De</a:t>
            </a:r>
            <a:r>
              <a:rPr lang="en-US" b="1" dirty="0" smtClean="0">
                <a:solidFill>
                  <a:schemeClr val="tx1">
                    <a:lumMod val="50000"/>
                  </a:schemeClr>
                </a:solidFill>
              </a:rPr>
              <a:t>s</a:t>
            </a:r>
            <a:r>
              <a:rPr b="1" dirty="0" smtClean="0">
                <a:solidFill>
                  <a:schemeClr val="tx1">
                    <a:lumMod val="50000"/>
                  </a:schemeClr>
                </a:solidFill>
              </a:rPr>
              <a:t>p</a:t>
            </a:r>
            <a:r>
              <a:rPr lang="en-US" b="1" dirty="0" smtClean="0">
                <a:solidFill>
                  <a:schemeClr val="tx1">
                    <a:lumMod val="50000"/>
                  </a:schemeClr>
                </a:solidFill>
              </a:rPr>
              <a:t>ué</a:t>
            </a:r>
            <a:r>
              <a:rPr b="1" dirty="0" smtClean="0">
                <a:solidFill>
                  <a:schemeClr val="tx1">
                    <a:lumMod val="50000"/>
                  </a:schemeClr>
                </a:solidFill>
              </a:rPr>
              <a:t>s</a:t>
            </a:r>
            <a:r>
              <a:rPr b="1" dirty="0">
                <a:solidFill>
                  <a:schemeClr val="tx1">
                    <a:lumMod val="50000"/>
                  </a:schemeClr>
                </a:solidFill>
              </a:rPr>
              <a:t>, </a:t>
            </a:r>
            <a:r>
              <a:rPr b="1" dirty="0" smtClean="0">
                <a:solidFill>
                  <a:schemeClr val="tx1">
                    <a:lumMod val="50000"/>
                  </a:schemeClr>
                </a:solidFill>
              </a:rPr>
              <a:t>B</a:t>
            </a:r>
            <a:r>
              <a:rPr lang="en-US" b="1" dirty="0" smtClean="0">
                <a:solidFill>
                  <a:schemeClr val="tx1">
                    <a:lumMod val="50000"/>
                  </a:schemeClr>
                </a:solidFill>
              </a:rPr>
              <a:t>e</a:t>
            </a:r>
            <a:r>
              <a:rPr b="1" dirty="0" smtClean="0">
                <a:solidFill>
                  <a:schemeClr val="tx1">
                    <a:lumMod val="50000"/>
                  </a:schemeClr>
                </a:solidFill>
              </a:rPr>
              <a:t>rnabé </a:t>
            </a:r>
            <a:r>
              <a:rPr lang="en-US" b="1" dirty="0" smtClean="0">
                <a:solidFill>
                  <a:schemeClr val="tx1">
                    <a:lumMod val="50000"/>
                  </a:schemeClr>
                </a:solidFill>
              </a:rPr>
              <a:t>y Pablo fueron </a:t>
            </a:r>
            <a:r>
              <a:rPr b="1" dirty="0" smtClean="0">
                <a:solidFill>
                  <a:schemeClr val="tx1">
                    <a:lumMod val="50000"/>
                  </a:schemeClr>
                </a:solidFill>
              </a:rPr>
              <a:t>enviados </a:t>
            </a:r>
            <a:r>
              <a:rPr b="1" dirty="0">
                <a:solidFill>
                  <a:schemeClr val="tx1">
                    <a:lumMod val="50000"/>
                  </a:schemeClr>
                </a:solidFill>
              </a:rPr>
              <a:t>juntos para </a:t>
            </a:r>
            <a:r>
              <a:rPr lang="en-US" b="1" dirty="0" smtClean="0">
                <a:solidFill>
                  <a:schemeClr val="tx1">
                    <a:lumMod val="50000"/>
                  </a:schemeClr>
                </a:solidFill>
              </a:rPr>
              <a:t>la Misión</a:t>
            </a:r>
            <a:r>
              <a:rPr b="1" dirty="0" smtClean="0">
                <a:solidFill>
                  <a:schemeClr val="tx1">
                    <a:lumMod val="50000"/>
                  </a:schemeClr>
                </a:solidFill>
              </a:rPr>
              <a:t>.</a:t>
            </a:r>
            <a:endParaRPr b="1" dirty="0">
              <a:solidFill>
                <a:schemeClr val="tx1">
                  <a:lumMod val="50000"/>
                </a:schemeClr>
              </a:solidFill>
            </a:endParaRPr>
          </a:p>
        </p:txBody>
      </p:sp>
      <p:sp>
        <p:nvSpPr>
          <p:cNvPr id="210" name="Shape 21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17</a:t>
            </a:fld>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Shape 21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13" name="Shape 21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n-US" dirty="0" err="1">
                <a:solidFill>
                  <a:schemeClr val="tx1">
                    <a:lumMod val="50000"/>
                  </a:schemeClr>
                </a:solidFill>
              </a:rPr>
              <a:t>Ministerio</a:t>
            </a:r>
            <a:r>
              <a:rPr lang="en-US" dirty="0">
                <a:solidFill>
                  <a:schemeClr val="tx1">
                    <a:lumMod val="50000"/>
                  </a:schemeClr>
                </a:solidFill>
              </a:rPr>
              <a:t> </a:t>
            </a:r>
            <a:r>
              <a:rPr lang="en-US" dirty="0" err="1">
                <a:solidFill>
                  <a:schemeClr val="tx1">
                    <a:lumMod val="50000"/>
                  </a:schemeClr>
                </a:solidFill>
              </a:rPr>
              <a:t>en</a:t>
            </a:r>
            <a:r>
              <a:rPr lang="en-US" dirty="0">
                <a:solidFill>
                  <a:schemeClr val="tx1">
                    <a:lumMod val="50000"/>
                  </a:schemeClr>
                </a:solidFill>
              </a:rPr>
              <a:t> </a:t>
            </a:r>
            <a:r>
              <a:rPr lang="en-US" dirty="0" err="1">
                <a:solidFill>
                  <a:schemeClr val="tx1">
                    <a:lumMod val="50000"/>
                  </a:schemeClr>
                </a:solidFill>
              </a:rPr>
              <a:t>Conjunto</a:t>
            </a:r>
            <a:r>
              <a:rPr lang="en-US" dirty="0">
                <a:solidFill>
                  <a:schemeClr val="tx1">
                    <a:lumMod val="50000"/>
                  </a:schemeClr>
                </a:solidFill>
              </a:rPr>
              <a:t>- </a:t>
            </a:r>
            <a:r>
              <a:rPr lang="en-US" dirty="0" smtClean="0">
                <a:solidFill>
                  <a:schemeClr val="tx1">
                    <a:lumMod val="50000"/>
                  </a:schemeClr>
                </a:solidFill>
              </a:rPr>
              <a:t>¡</a:t>
            </a:r>
            <a:r>
              <a:rPr lang="en-US" dirty="0" err="1" smtClean="0">
                <a:solidFill>
                  <a:schemeClr val="tx1">
                    <a:lumMod val="50000"/>
                  </a:schemeClr>
                </a:solidFill>
              </a:rPr>
              <a:t>nunca</a:t>
            </a:r>
            <a:r>
              <a:rPr lang="en-US" dirty="0" smtClean="0">
                <a:solidFill>
                  <a:schemeClr val="tx1">
                    <a:lumMod val="50000"/>
                  </a:schemeClr>
                </a:solidFill>
              </a:rPr>
              <a:t> Solos!</a:t>
            </a:r>
            <a:endParaRPr dirty="0">
              <a:solidFill>
                <a:schemeClr val="tx1">
                  <a:lumMod val="50000"/>
                </a:schemeClr>
              </a:solidFill>
            </a:endParaRPr>
          </a:p>
        </p:txBody>
      </p:sp>
      <p:sp>
        <p:nvSpPr>
          <p:cNvPr id="214" name="Shape 214"/>
          <p:cNvSpPr>
            <a:spLocks noGrp="1"/>
          </p:cNvSpPr>
          <p:nvPr>
            <p:ph type="body" idx="1"/>
          </p:nvPr>
        </p:nvSpPr>
        <p:spPr>
          <a:prstGeom prst="rect">
            <a:avLst/>
          </a:prstGeom>
        </p:spPr>
        <p:txBody>
          <a:bodyPr/>
          <a:lstStyle>
            <a:lvl1pPr>
              <a:defRPr sz="3800"/>
            </a:lvl1pPr>
          </a:lstStyle>
          <a:p>
            <a:r>
              <a:rPr lang="en-US" b="1" dirty="0" err="1" smtClean="0">
                <a:solidFill>
                  <a:schemeClr val="tx1">
                    <a:lumMod val="50000"/>
                  </a:schemeClr>
                </a:solidFill>
              </a:rPr>
              <a:t>En</a:t>
            </a:r>
            <a:r>
              <a:rPr lang="en-US" b="1" dirty="0" smtClean="0">
                <a:solidFill>
                  <a:schemeClr val="tx1">
                    <a:lumMod val="50000"/>
                  </a:schemeClr>
                </a:solidFill>
              </a:rPr>
              <a:t> la </a:t>
            </a:r>
            <a:r>
              <a:rPr lang="en-US" b="1" dirty="0" err="1" smtClean="0">
                <a:solidFill>
                  <a:schemeClr val="tx1">
                    <a:lumMod val="50000"/>
                  </a:schemeClr>
                </a:solidFill>
              </a:rPr>
              <a:t>copa</a:t>
            </a:r>
            <a:r>
              <a:rPr lang="en-US" b="1" dirty="0" smtClean="0">
                <a:solidFill>
                  <a:schemeClr val="tx1">
                    <a:lumMod val="50000"/>
                  </a:schemeClr>
                </a:solidFill>
              </a:rPr>
              <a:t> del </a:t>
            </a:r>
            <a:r>
              <a:rPr lang="en-US" b="1" dirty="0" err="1" smtClean="0">
                <a:solidFill>
                  <a:schemeClr val="tx1">
                    <a:lumMod val="50000"/>
                  </a:schemeClr>
                </a:solidFill>
              </a:rPr>
              <a:t>mundo</a:t>
            </a:r>
            <a:r>
              <a:rPr lang="en-US" b="1" dirty="0" smtClean="0">
                <a:solidFill>
                  <a:schemeClr val="tx1">
                    <a:lumMod val="50000"/>
                  </a:schemeClr>
                </a:solidFill>
              </a:rPr>
              <a:t> del 2014, </a:t>
            </a:r>
            <a:r>
              <a:rPr lang="en-US" b="1" dirty="0" err="1" smtClean="0">
                <a:solidFill>
                  <a:schemeClr val="tx1">
                    <a:lumMod val="50000"/>
                  </a:schemeClr>
                </a:solidFill>
              </a:rPr>
              <a:t>los</a:t>
            </a:r>
            <a:r>
              <a:rPr lang="en-US" b="1" dirty="0" smtClean="0">
                <a:solidFill>
                  <a:schemeClr val="tx1">
                    <a:lumMod val="50000"/>
                  </a:schemeClr>
                </a:solidFill>
              </a:rPr>
              <a:t> </a:t>
            </a:r>
            <a:r>
              <a:rPr lang="en-US" b="1" dirty="0" err="1" smtClean="0">
                <a:solidFill>
                  <a:schemeClr val="tx1">
                    <a:lumMod val="50000"/>
                  </a:schemeClr>
                </a:solidFill>
              </a:rPr>
              <a:t>portugueses</a:t>
            </a:r>
            <a:r>
              <a:rPr lang="en-US" b="1" dirty="0" smtClean="0">
                <a:solidFill>
                  <a:schemeClr val="tx1">
                    <a:lumMod val="50000"/>
                  </a:schemeClr>
                </a:solidFill>
              </a:rPr>
              <a:t> </a:t>
            </a:r>
            <a:r>
              <a:rPr lang="en-US" b="1" dirty="0" err="1" smtClean="0">
                <a:solidFill>
                  <a:schemeClr val="tx1">
                    <a:lumMod val="50000"/>
                  </a:schemeClr>
                </a:solidFill>
              </a:rPr>
              <a:t>tenían</a:t>
            </a:r>
            <a:r>
              <a:rPr lang="en-US" b="1" dirty="0" smtClean="0">
                <a:solidFill>
                  <a:schemeClr val="tx1">
                    <a:lumMod val="50000"/>
                  </a:schemeClr>
                </a:solidFill>
              </a:rPr>
              <a:t> a Cristiano Ronaldo, </a:t>
            </a:r>
            <a:r>
              <a:rPr lang="en-US" b="1" dirty="0" err="1" smtClean="0">
                <a:solidFill>
                  <a:schemeClr val="tx1">
                    <a:lumMod val="50000"/>
                  </a:schemeClr>
                </a:solidFill>
              </a:rPr>
              <a:t>los</a:t>
            </a:r>
            <a:r>
              <a:rPr lang="en-US" b="1" dirty="0" smtClean="0">
                <a:solidFill>
                  <a:schemeClr val="tx1">
                    <a:lumMod val="50000"/>
                  </a:schemeClr>
                </a:solidFill>
              </a:rPr>
              <a:t> </a:t>
            </a:r>
            <a:r>
              <a:rPr lang="en-US" b="1" dirty="0" err="1" smtClean="0">
                <a:solidFill>
                  <a:schemeClr val="tx1">
                    <a:lumMod val="50000"/>
                  </a:schemeClr>
                </a:solidFill>
              </a:rPr>
              <a:t>holandeses</a:t>
            </a:r>
            <a:r>
              <a:rPr lang="en-US" b="1" dirty="0" smtClean="0">
                <a:solidFill>
                  <a:schemeClr val="tx1">
                    <a:lumMod val="50000"/>
                  </a:schemeClr>
                </a:solidFill>
              </a:rPr>
              <a:t> a Robben, </a:t>
            </a:r>
            <a:r>
              <a:rPr lang="en-US" b="1" dirty="0" err="1" smtClean="0">
                <a:solidFill>
                  <a:schemeClr val="tx1">
                    <a:lumMod val="50000"/>
                  </a:schemeClr>
                </a:solidFill>
              </a:rPr>
              <a:t>los</a:t>
            </a:r>
            <a:r>
              <a:rPr lang="en-US" b="1" dirty="0" smtClean="0">
                <a:solidFill>
                  <a:schemeClr val="tx1">
                    <a:lumMod val="50000"/>
                  </a:schemeClr>
                </a:solidFill>
              </a:rPr>
              <a:t> </a:t>
            </a:r>
            <a:r>
              <a:rPr lang="en-US" b="1" dirty="0" err="1" smtClean="0">
                <a:solidFill>
                  <a:schemeClr val="tx1">
                    <a:lumMod val="50000"/>
                  </a:schemeClr>
                </a:solidFill>
              </a:rPr>
              <a:t>argentinos</a:t>
            </a:r>
            <a:r>
              <a:rPr lang="en-US" b="1" dirty="0" smtClean="0">
                <a:solidFill>
                  <a:schemeClr val="tx1">
                    <a:lumMod val="50000"/>
                  </a:schemeClr>
                </a:solidFill>
              </a:rPr>
              <a:t> </a:t>
            </a:r>
            <a:r>
              <a:rPr lang="en-US" b="1" dirty="0" err="1" smtClean="0">
                <a:solidFill>
                  <a:schemeClr val="tx1">
                    <a:lumMod val="50000"/>
                  </a:schemeClr>
                </a:solidFill>
              </a:rPr>
              <a:t>tenían</a:t>
            </a:r>
            <a:r>
              <a:rPr lang="en-US" b="1" dirty="0" smtClean="0">
                <a:solidFill>
                  <a:schemeClr val="tx1">
                    <a:lumMod val="50000"/>
                  </a:schemeClr>
                </a:solidFill>
              </a:rPr>
              <a:t> a Messi, </a:t>
            </a:r>
            <a:r>
              <a:rPr lang="en-US" b="1" dirty="0" err="1" smtClean="0">
                <a:solidFill>
                  <a:schemeClr val="tx1">
                    <a:lumMod val="50000"/>
                  </a:schemeClr>
                </a:solidFill>
              </a:rPr>
              <a:t>los</a:t>
            </a:r>
            <a:r>
              <a:rPr lang="en-US" b="1" dirty="0" smtClean="0">
                <a:solidFill>
                  <a:schemeClr val="tx1">
                    <a:lumMod val="50000"/>
                  </a:schemeClr>
                </a:solidFill>
              </a:rPr>
              <a:t> </a:t>
            </a:r>
            <a:r>
              <a:rPr lang="en-US" b="1" dirty="0" err="1" smtClean="0">
                <a:solidFill>
                  <a:schemeClr val="tx1">
                    <a:lumMod val="50000"/>
                  </a:schemeClr>
                </a:solidFill>
              </a:rPr>
              <a:t>brasileños</a:t>
            </a:r>
            <a:r>
              <a:rPr lang="en-US" b="1" dirty="0" smtClean="0">
                <a:solidFill>
                  <a:schemeClr val="tx1">
                    <a:lumMod val="50000"/>
                  </a:schemeClr>
                </a:solidFill>
              </a:rPr>
              <a:t> a Neymar, </a:t>
            </a:r>
            <a:r>
              <a:rPr lang="en-US" b="1" dirty="0" err="1" smtClean="0">
                <a:solidFill>
                  <a:schemeClr val="tx1">
                    <a:lumMod val="50000"/>
                  </a:schemeClr>
                </a:solidFill>
              </a:rPr>
              <a:t>pero</a:t>
            </a:r>
            <a:r>
              <a:rPr lang="en-US" b="1" dirty="0" smtClean="0">
                <a:solidFill>
                  <a:schemeClr val="tx1">
                    <a:lumMod val="50000"/>
                  </a:schemeClr>
                </a:solidFill>
              </a:rPr>
              <a:t> </a:t>
            </a:r>
            <a:r>
              <a:rPr lang="en-US" b="1" dirty="0" err="1" smtClean="0">
                <a:solidFill>
                  <a:schemeClr val="tx1">
                    <a:lumMod val="50000"/>
                  </a:schemeClr>
                </a:solidFill>
              </a:rPr>
              <a:t>Alemania</a:t>
            </a:r>
            <a:r>
              <a:rPr lang="en-US" b="1" dirty="0" smtClean="0">
                <a:solidFill>
                  <a:schemeClr val="tx1">
                    <a:lumMod val="50000"/>
                  </a:schemeClr>
                </a:solidFill>
              </a:rPr>
              <a:t>, ¡</a:t>
            </a:r>
            <a:r>
              <a:rPr lang="en-US" b="1" dirty="0" err="1" smtClean="0">
                <a:solidFill>
                  <a:schemeClr val="tx1">
                    <a:lumMod val="50000"/>
                  </a:schemeClr>
                </a:solidFill>
              </a:rPr>
              <a:t>tenía</a:t>
            </a:r>
            <a:r>
              <a:rPr lang="en-US" b="1" dirty="0" smtClean="0">
                <a:solidFill>
                  <a:schemeClr val="tx1">
                    <a:lumMod val="50000"/>
                  </a:schemeClr>
                </a:solidFill>
              </a:rPr>
              <a:t> un </a:t>
            </a:r>
            <a:r>
              <a:rPr lang="en-US" b="1" dirty="0" err="1" smtClean="0">
                <a:solidFill>
                  <a:schemeClr val="tx1">
                    <a:lumMod val="50000"/>
                  </a:schemeClr>
                </a:solidFill>
              </a:rPr>
              <a:t>equipo</a:t>
            </a:r>
            <a:r>
              <a:rPr lang="en-US" b="1" dirty="0" smtClean="0">
                <a:solidFill>
                  <a:schemeClr val="tx1">
                    <a:lumMod val="50000"/>
                  </a:schemeClr>
                </a:solidFill>
              </a:rPr>
              <a:t>!</a:t>
            </a:r>
          </a:p>
        </p:txBody>
      </p:sp>
      <p:sp>
        <p:nvSpPr>
          <p:cNvPr id="215" name="Shape 21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18</a:t>
            </a:fld>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Shape 21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solidFill>
                <a:schemeClr val="tx1">
                  <a:lumMod val="50000"/>
                </a:schemeClr>
              </a:solidFill>
            </a:endParaRPr>
          </a:p>
        </p:txBody>
      </p:sp>
      <p:sp>
        <p:nvSpPr>
          <p:cNvPr id="218" name="Shape 21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n-US" dirty="0" err="1" smtClean="0">
                <a:solidFill>
                  <a:schemeClr val="tx1">
                    <a:lumMod val="50000"/>
                  </a:schemeClr>
                </a:solidFill>
              </a:rPr>
              <a:t>Ministerio</a:t>
            </a:r>
            <a:r>
              <a:rPr lang="en-US" dirty="0" smtClean="0">
                <a:solidFill>
                  <a:schemeClr val="tx1">
                    <a:lumMod val="50000"/>
                  </a:schemeClr>
                </a:solidFill>
              </a:rPr>
              <a:t> </a:t>
            </a:r>
            <a:r>
              <a:rPr lang="en-US" dirty="0" err="1" smtClean="0">
                <a:solidFill>
                  <a:schemeClr val="tx1">
                    <a:lumMod val="50000"/>
                  </a:schemeClr>
                </a:solidFill>
              </a:rPr>
              <a:t>en</a:t>
            </a:r>
            <a:r>
              <a:rPr lang="en-US" dirty="0" smtClean="0">
                <a:solidFill>
                  <a:schemeClr val="tx1">
                    <a:lumMod val="50000"/>
                  </a:schemeClr>
                </a:solidFill>
              </a:rPr>
              <a:t> </a:t>
            </a:r>
            <a:r>
              <a:rPr lang="en-US" dirty="0" err="1" smtClean="0">
                <a:solidFill>
                  <a:schemeClr val="tx1">
                    <a:lumMod val="50000"/>
                  </a:schemeClr>
                </a:solidFill>
              </a:rPr>
              <a:t>Conjunto</a:t>
            </a:r>
            <a:r>
              <a:rPr dirty="0" smtClean="0">
                <a:solidFill>
                  <a:schemeClr val="tx1">
                    <a:lumMod val="50000"/>
                  </a:schemeClr>
                </a:solidFill>
              </a:rPr>
              <a:t>- </a:t>
            </a:r>
            <a:r>
              <a:rPr lang="en-US" dirty="0" smtClean="0">
                <a:solidFill>
                  <a:schemeClr val="tx1">
                    <a:lumMod val="50000"/>
                  </a:schemeClr>
                </a:solidFill>
              </a:rPr>
              <a:t>¡</a:t>
            </a:r>
            <a:r>
              <a:rPr lang="en-US" dirty="0" err="1" smtClean="0">
                <a:solidFill>
                  <a:schemeClr val="tx1">
                    <a:lumMod val="50000"/>
                  </a:schemeClr>
                </a:solidFill>
              </a:rPr>
              <a:t>nunca</a:t>
            </a:r>
            <a:r>
              <a:rPr lang="en-US" dirty="0" smtClean="0">
                <a:solidFill>
                  <a:schemeClr val="tx1">
                    <a:lumMod val="50000"/>
                  </a:schemeClr>
                </a:solidFill>
              </a:rPr>
              <a:t> Solos</a:t>
            </a:r>
            <a:r>
              <a:rPr dirty="0" smtClean="0">
                <a:solidFill>
                  <a:schemeClr val="tx1">
                    <a:lumMod val="50000"/>
                  </a:schemeClr>
                </a:solidFill>
              </a:rPr>
              <a:t>!</a:t>
            </a:r>
            <a:endParaRPr dirty="0">
              <a:solidFill>
                <a:schemeClr val="tx1">
                  <a:lumMod val="50000"/>
                </a:schemeClr>
              </a:solidFill>
            </a:endParaRPr>
          </a:p>
        </p:txBody>
      </p:sp>
      <p:sp>
        <p:nvSpPr>
          <p:cNvPr id="219" name="Shape 219"/>
          <p:cNvSpPr>
            <a:spLocks noGrp="1"/>
          </p:cNvSpPr>
          <p:nvPr>
            <p:ph type="body" idx="1"/>
          </p:nvPr>
        </p:nvSpPr>
        <p:spPr>
          <a:prstGeom prst="rect">
            <a:avLst/>
          </a:prstGeom>
        </p:spPr>
        <p:txBody>
          <a:bodyPr/>
          <a:lstStyle/>
          <a:p>
            <a:pPr>
              <a:defRPr sz="3800"/>
            </a:pPr>
            <a:r>
              <a:rPr lang="es-ES_tradnl" b="1" dirty="0" smtClean="0">
                <a:solidFill>
                  <a:schemeClr val="tx1">
                    <a:lumMod val="50000"/>
                  </a:schemeClr>
                </a:solidFill>
              </a:rPr>
              <a:t>Discípulo</a:t>
            </a:r>
            <a:r>
              <a:rPr lang="es-ES_tradnl" sz="4800" b="1" u="sng" dirty="0" smtClean="0">
                <a:solidFill>
                  <a:schemeClr val="tx1">
                    <a:lumMod val="50000"/>
                  </a:schemeClr>
                </a:solidFill>
                <a:latin typeface="Iowan Old Style Bold"/>
                <a:ea typeface="Iowan Old Style Bold"/>
                <a:cs typeface="Iowan Old Style Bold"/>
                <a:sym typeface="Iowan Old Style Bold"/>
              </a:rPr>
              <a:t>s</a:t>
            </a:r>
            <a:r>
              <a:rPr lang="es-ES_tradnl" b="1" dirty="0" smtClean="0">
                <a:solidFill>
                  <a:schemeClr val="tx1">
                    <a:lumMod val="50000"/>
                  </a:schemeClr>
                </a:solidFill>
              </a:rPr>
              <a:t> =&gt; 246 veces en el NT (ARA) </a:t>
            </a:r>
          </a:p>
          <a:p>
            <a:pPr>
              <a:defRPr sz="3800"/>
            </a:pPr>
            <a:r>
              <a:rPr lang="es-ES_tradnl" b="1" dirty="0" smtClean="0">
                <a:solidFill>
                  <a:schemeClr val="tx1">
                    <a:lumMod val="50000"/>
                  </a:schemeClr>
                </a:solidFill>
              </a:rPr>
              <a:t>Discípulo =&gt; 30 veces en el NT (ARA)</a:t>
            </a:r>
          </a:p>
          <a:p>
            <a:pPr lvl="1">
              <a:defRPr sz="3800"/>
            </a:pPr>
            <a:r>
              <a:rPr lang="es-ES_tradnl" b="1" dirty="0" smtClean="0">
                <a:solidFill>
                  <a:schemeClr val="tx1">
                    <a:lumMod val="50000"/>
                  </a:schemeClr>
                </a:solidFill>
              </a:rPr>
              <a:t>La mayoría de las referencias en el singular lo dice respecto a Juan, como discípulo amado, o al discípulo de forma genérica.</a:t>
            </a:r>
          </a:p>
          <a:p>
            <a:pPr>
              <a:defRPr sz="3800"/>
            </a:pPr>
            <a:r>
              <a:rPr lang="es-ES_tradnl" b="1" dirty="0" smtClean="0">
                <a:solidFill>
                  <a:schemeClr val="tx1">
                    <a:lumMod val="50000"/>
                  </a:schemeClr>
                </a:solidFill>
              </a:rPr>
              <a:t>El discipulado se daba en forma grupal en el contexto del día a día en la comunidad.</a:t>
            </a:r>
            <a:endParaRPr lang="es-ES_tradnl" b="1" dirty="0">
              <a:solidFill>
                <a:schemeClr val="tx1">
                  <a:lumMod val="50000"/>
                </a:schemeClr>
              </a:solidFill>
            </a:endParaRPr>
          </a:p>
        </p:txBody>
      </p:sp>
      <p:sp>
        <p:nvSpPr>
          <p:cNvPr id="220" name="Shape 22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19</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Shape 133"/>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34" name="Shape 134"/>
          <p:cNvSpPr>
            <a:spLocks noGrp="1"/>
          </p:cNvSpPr>
          <p:nvPr>
            <p:ph type="title"/>
          </p:nvPr>
        </p:nvSpPr>
        <p:spPr>
          <a:xfrm>
            <a:off x="571500" y="730250"/>
            <a:ext cx="11861800" cy="723900"/>
          </a:xfrm>
          <a:prstGeom prst="rect">
            <a:avLst/>
          </a:prstGeom>
        </p:spPr>
        <p:txBody>
          <a:bodyPr>
            <a:normAutofit fontScale="90000"/>
          </a:bodyPr>
          <a:lstStyle>
            <a:lvl1pPr defTabSz="543305">
              <a:spcBef>
                <a:spcPts val="2100"/>
              </a:spcBef>
              <a:defRPr sz="4836"/>
            </a:lvl1pPr>
          </a:lstStyle>
          <a:p>
            <a:r>
              <a:rPr lang="en-US" dirty="0" smtClean="0">
                <a:solidFill>
                  <a:schemeClr val="bg2">
                    <a:lumMod val="10000"/>
                  </a:schemeClr>
                </a:solidFill>
              </a:rPr>
              <a:t>EL DRAMA DE LOS </a:t>
            </a:r>
            <a:r>
              <a:rPr dirty="0" err="1" smtClean="0">
                <a:solidFill>
                  <a:schemeClr val="bg2">
                    <a:lumMod val="10000"/>
                  </a:schemeClr>
                </a:solidFill>
              </a:rPr>
              <a:t>pastores</a:t>
            </a:r>
            <a:endParaRPr dirty="0">
              <a:solidFill>
                <a:schemeClr val="bg2">
                  <a:lumMod val="10000"/>
                </a:schemeClr>
              </a:solidFill>
            </a:endParaRPr>
          </a:p>
        </p:txBody>
      </p:sp>
      <p:sp>
        <p:nvSpPr>
          <p:cNvPr id="135" name="Shape 135"/>
          <p:cNvSpPr>
            <a:spLocks noGrp="1"/>
          </p:cNvSpPr>
          <p:nvPr>
            <p:ph type="body" idx="1"/>
          </p:nvPr>
        </p:nvSpPr>
        <p:spPr>
          <a:prstGeom prst="rect">
            <a:avLst/>
          </a:prstGeom>
        </p:spPr>
        <p:txBody>
          <a:bodyPr>
            <a:normAutofit/>
          </a:bodyPr>
          <a:lstStyle/>
          <a:p>
            <a:r>
              <a:rPr lang="es-ES_tradnl" b="1" dirty="0" smtClean="0">
                <a:solidFill>
                  <a:schemeClr val="bg2">
                    <a:lumMod val="10000"/>
                  </a:schemeClr>
                </a:solidFill>
              </a:rPr>
              <a:t>Clima de competencia entre pastores e iglesias.</a:t>
            </a:r>
          </a:p>
          <a:p>
            <a:r>
              <a:rPr lang="es-ES_tradnl" b="1" dirty="0" smtClean="0">
                <a:solidFill>
                  <a:schemeClr val="bg2">
                    <a:lumMod val="10000"/>
                  </a:schemeClr>
                </a:solidFill>
              </a:rPr>
              <a:t>Les piden cuentas como ejecutivos que necesitan presentar resultados numéricos.</a:t>
            </a:r>
          </a:p>
          <a:p>
            <a:r>
              <a:rPr lang="es-ES_tradnl" b="1" dirty="0" smtClean="0">
                <a:solidFill>
                  <a:schemeClr val="bg2">
                    <a:lumMod val="10000"/>
                  </a:schemeClr>
                </a:solidFill>
              </a:rPr>
              <a:t>La tentación de dar lo mejor para el ministerio en detrimento de la familia o viceversa.</a:t>
            </a:r>
          </a:p>
          <a:p>
            <a:r>
              <a:rPr lang="es-ES_tradnl" b="1" dirty="0" smtClean="0">
                <a:solidFill>
                  <a:schemeClr val="bg2">
                    <a:lumMod val="10000"/>
                  </a:schemeClr>
                </a:solidFill>
              </a:rPr>
              <a:t>La figura del pastor-padre-cuidador está escasa, aquel que expone la Palabra, aconseja y cuida de los enfermos y de las viudas</a:t>
            </a:r>
          </a:p>
          <a:p>
            <a:r>
              <a:rPr lang="es-ES_tradnl" b="1" dirty="0" smtClean="0">
                <a:solidFill>
                  <a:schemeClr val="bg2">
                    <a:lumMod val="10000"/>
                  </a:schemeClr>
                </a:solidFill>
              </a:rPr>
              <a:t>Crisis financiera</a:t>
            </a:r>
          </a:p>
          <a:p>
            <a:r>
              <a:rPr lang="es-ES_tradnl" b="1" dirty="0" smtClean="0">
                <a:solidFill>
                  <a:schemeClr val="bg2">
                    <a:lumMod val="10000"/>
                  </a:schemeClr>
                </a:solidFill>
              </a:rPr>
              <a:t>Cuando cambian de auto o compran un inmueble son motivos de comentarios malintencionados.</a:t>
            </a:r>
            <a:endParaRPr lang="es-ES_tradnl" b="1" dirty="0">
              <a:solidFill>
                <a:schemeClr val="bg2">
                  <a:lumMod val="10000"/>
                </a:schemeClr>
              </a:solidFill>
            </a:endParaRPr>
          </a:p>
        </p:txBody>
      </p:sp>
      <p:sp>
        <p:nvSpPr>
          <p:cNvPr id="136" name="Shape 136"/>
          <p:cNvSpPr>
            <a:spLocks noGrp="1"/>
          </p:cNvSpPr>
          <p:nvPr>
            <p:ph type="sldNum" sz="quarter" idx="2"/>
          </p:nvPr>
        </p:nvSpPr>
        <p:spPr>
          <a:xfrm>
            <a:off x="12178579" y="9194800"/>
            <a:ext cx="211833" cy="342900"/>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2</a:t>
            </a:fld>
            <a:endParaRP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Shape 22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solidFill>
                <a:schemeClr val="tx1">
                  <a:lumMod val="50000"/>
                </a:schemeClr>
              </a:solidFill>
            </a:endParaRPr>
          </a:p>
        </p:txBody>
      </p:sp>
      <p:sp>
        <p:nvSpPr>
          <p:cNvPr id="223" name="Shape 22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n-US" dirty="0" smtClean="0">
                <a:solidFill>
                  <a:schemeClr val="tx1">
                    <a:lumMod val="50000"/>
                  </a:schemeClr>
                </a:solidFill>
              </a:rPr>
              <a:t>¡</a:t>
            </a:r>
            <a:r>
              <a:rPr dirty="0" err="1" smtClean="0">
                <a:solidFill>
                  <a:schemeClr val="tx1">
                    <a:lumMod val="50000"/>
                  </a:schemeClr>
                </a:solidFill>
              </a:rPr>
              <a:t>Queremos</a:t>
            </a:r>
            <a:r>
              <a:rPr dirty="0" smtClean="0">
                <a:solidFill>
                  <a:schemeClr val="tx1">
                    <a:lumMod val="50000"/>
                  </a:schemeClr>
                </a:solidFill>
              </a:rPr>
              <a:t> </a:t>
            </a:r>
            <a:r>
              <a:rPr dirty="0">
                <a:solidFill>
                  <a:schemeClr val="tx1">
                    <a:lumMod val="50000"/>
                  </a:schemeClr>
                </a:solidFill>
              </a:rPr>
              <a:t>que </a:t>
            </a:r>
            <a:r>
              <a:rPr lang="en-US" dirty="0" smtClean="0">
                <a:solidFill>
                  <a:schemeClr val="tx1">
                    <a:lumMod val="50000"/>
                  </a:schemeClr>
                </a:solidFill>
              </a:rPr>
              <a:t>nuestros hijos crezcan más que </a:t>
            </a:r>
            <a:r>
              <a:rPr lang="en-US" dirty="0" err="1" smtClean="0">
                <a:solidFill>
                  <a:schemeClr val="tx1">
                    <a:lumMod val="50000"/>
                  </a:schemeClr>
                </a:solidFill>
              </a:rPr>
              <a:t>nosotros</a:t>
            </a:r>
            <a:r>
              <a:rPr lang="en-US" dirty="0" smtClean="0">
                <a:solidFill>
                  <a:schemeClr val="tx1">
                    <a:lumMod val="50000"/>
                  </a:schemeClr>
                </a:solidFill>
              </a:rPr>
              <a:t>!</a:t>
            </a:r>
            <a:endParaRPr dirty="0">
              <a:solidFill>
                <a:schemeClr val="tx1">
                  <a:lumMod val="50000"/>
                </a:schemeClr>
              </a:solidFill>
            </a:endParaRPr>
          </a:p>
        </p:txBody>
      </p:sp>
      <p:sp>
        <p:nvSpPr>
          <p:cNvPr id="224" name="Shape 224"/>
          <p:cNvSpPr>
            <a:spLocks noGrp="1"/>
          </p:cNvSpPr>
          <p:nvPr>
            <p:ph type="body" idx="1"/>
          </p:nvPr>
        </p:nvSpPr>
        <p:spPr>
          <a:prstGeom prst="rect">
            <a:avLst/>
          </a:prstGeom>
        </p:spPr>
        <p:txBody>
          <a:bodyPr/>
          <a:lstStyle/>
          <a:p>
            <a:r>
              <a:rPr b="1" dirty="0" smtClean="0">
                <a:solidFill>
                  <a:schemeClr val="tx1">
                    <a:lumMod val="50000"/>
                  </a:schemeClr>
                </a:solidFill>
                <a:latin typeface="Helvetica Neue"/>
                <a:ea typeface="Helvetica Neue"/>
                <a:cs typeface="Helvetica Neue"/>
                <a:sym typeface="Helvetica Neue"/>
              </a:rPr>
              <a:t>A</a:t>
            </a:r>
            <a:r>
              <a:rPr lang="en-US" b="1" dirty="0" smtClean="0">
                <a:solidFill>
                  <a:schemeClr val="tx1">
                    <a:lumMod val="50000"/>
                  </a:schemeClr>
                </a:solidFill>
                <a:latin typeface="Helvetica Neue"/>
                <a:ea typeface="Helvetica Neue"/>
                <a:cs typeface="Helvetica Neue"/>
                <a:sym typeface="Helvetica Neue"/>
              </a:rPr>
              <a:t>l principio el nombre de Bernabé aparece antes que el de Saulo o Pablo</a:t>
            </a:r>
            <a:r>
              <a:rPr b="1" dirty="0" smtClean="0">
                <a:solidFill>
                  <a:schemeClr val="tx1">
                    <a:lumMod val="50000"/>
                  </a:schemeClr>
                </a:solidFill>
              </a:rPr>
              <a:t> (</a:t>
            </a:r>
            <a:r>
              <a:rPr lang="en-US" b="1" dirty="0" smtClean="0">
                <a:solidFill>
                  <a:schemeClr val="tx1">
                    <a:lumMod val="50000"/>
                  </a:schemeClr>
                </a:solidFill>
              </a:rPr>
              <a:t>Hechos</a:t>
            </a:r>
            <a:r>
              <a:rPr b="1" dirty="0" smtClean="0">
                <a:solidFill>
                  <a:schemeClr val="tx1">
                    <a:lumMod val="50000"/>
                  </a:schemeClr>
                </a:solidFill>
              </a:rPr>
              <a:t> </a:t>
            </a:r>
            <a:r>
              <a:rPr b="1" dirty="0">
                <a:solidFill>
                  <a:schemeClr val="tx1">
                    <a:lumMod val="50000"/>
                  </a:schemeClr>
                </a:solidFill>
              </a:rPr>
              <a:t>11.30; 12.25; 13.1,2; 7)</a:t>
            </a:r>
          </a:p>
          <a:p>
            <a:r>
              <a:rPr b="1" dirty="0" smtClean="0">
                <a:solidFill>
                  <a:schemeClr val="tx1">
                    <a:lumMod val="50000"/>
                  </a:schemeClr>
                </a:solidFill>
                <a:latin typeface="Helvetica Neue"/>
                <a:ea typeface="Helvetica Neue"/>
                <a:cs typeface="Helvetica Neue"/>
                <a:sym typeface="Helvetica Neue"/>
              </a:rPr>
              <a:t>B</a:t>
            </a:r>
            <a:r>
              <a:rPr lang="en-US" b="1" dirty="0" smtClean="0">
                <a:solidFill>
                  <a:schemeClr val="tx1">
                    <a:lumMod val="50000"/>
                  </a:schemeClr>
                </a:solidFill>
                <a:latin typeface="Helvetica Neue"/>
                <a:ea typeface="Helvetica Neue"/>
                <a:cs typeface="Helvetica Neue"/>
                <a:sym typeface="Helvetica Neue"/>
              </a:rPr>
              <a:t>er</a:t>
            </a:r>
            <a:r>
              <a:rPr b="1" dirty="0" smtClean="0">
                <a:solidFill>
                  <a:schemeClr val="tx1">
                    <a:lumMod val="50000"/>
                  </a:schemeClr>
                </a:solidFill>
                <a:latin typeface="Helvetica Neue"/>
                <a:ea typeface="Helvetica Neue"/>
                <a:cs typeface="Helvetica Neue"/>
                <a:sym typeface="Helvetica Neue"/>
              </a:rPr>
              <a:t>nabé </a:t>
            </a:r>
            <a:r>
              <a:rPr lang="en-US" b="1" dirty="0" smtClean="0">
                <a:solidFill>
                  <a:schemeClr val="tx1">
                    <a:lumMod val="50000"/>
                  </a:schemeClr>
                </a:solidFill>
                <a:latin typeface="Helvetica Neue"/>
                <a:ea typeface="Helvetica Neue"/>
                <a:cs typeface="Helvetica Neue"/>
                <a:sym typeface="Helvetica Neue"/>
              </a:rPr>
              <a:t>pasó el liderazgo </a:t>
            </a:r>
            <a:r>
              <a:rPr b="1" dirty="0" smtClean="0">
                <a:solidFill>
                  <a:schemeClr val="tx1">
                    <a:lumMod val="50000"/>
                  </a:schemeClr>
                </a:solidFill>
                <a:latin typeface="Helvetica Neue"/>
                <a:ea typeface="Helvetica Neue"/>
                <a:cs typeface="Helvetica Neue"/>
                <a:sym typeface="Helvetica Neue"/>
              </a:rPr>
              <a:t>para P</a:t>
            </a:r>
            <a:r>
              <a:rPr lang="en-US" b="1" dirty="0" smtClean="0">
                <a:solidFill>
                  <a:schemeClr val="tx1">
                    <a:lumMod val="50000"/>
                  </a:schemeClr>
                </a:solidFill>
                <a:latin typeface="Helvetica Neue"/>
                <a:ea typeface="Helvetica Neue"/>
                <a:cs typeface="Helvetica Neue"/>
                <a:sym typeface="Helvetica Neue"/>
              </a:rPr>
              <a:t>ablo</a:t>
            </a:r>
            <a:r>
              <a:rPr b="1" dirty="0" smtClean="0">
                <a:solidFill>
                  <a:schemeClr val="tx1">
                    <a:lumMod val="50000"/>
                  </a:schemeClr>
                </a:solidFill>
                <a:latin typeface="Helvetica Neue"/>
                <a:ea typeface="Helvetica Neue"/>
                <a:cs typeface="Helvetica Neue"/>
                <a:sym typeface="Helvetica Neue"/>
              </a:rPr>
              <a:t>: </a:t>
            </a:r>
            <a:r>
              <a:rPr b="1" dirty="0">
                <a:solidFill>
                  <a:schemeClr val="tx1">
                    <a:lumMod val="50000"/>
                  </a:schemeClr>
                </a:solidFill>
              </a:rPr>
              <a:t>“</a:t>
            </a:r>
            <a:r>
              <a:rPr b="1" dirty="0" smtClean="0">
                <a:solidFill>
                  <a:schemeClr val="tx1">
                    <a:lumMod val="50000"/>
                  </a:schemeClr>
                </a:solidFill>
              </a:rPr>
              <a:t>Pa</a:t>
            </a:r>
            <a:r>
              <a:rPr lang="en-US" b="1" dirty="0" smtClean="0">
                <a:solidFill>
                  <a:schemeClr val="tx1">
                    <a:lumMod val="50000"/>
                  </a:schemeClr>
                </a:solidFill>
              </a:rPr>
              <a:t>blo</a:t>
            </a:r>
            <a:r>
              <a:rPr b="1" dirty="0" smtClean="0">
                <a:solidFill>
                  <a:schemeClr val="tx1">
                    <a:lumMod val="50000"/>
                  </a:schemeClr>
                </a:solidFill>
              </a:rPr>
              <a:t> </a:t>
            </a:r>
            <a:r>
              <a:rPr lang="en-US" b="1" dirty="0" smtClean="0">
                <a:solidFill>
                  <a:schemeClr val="tx1">
                    <a:lumMod val="50000"/>
                  </a:schemeClr>
                </a:solidFill>
              </a:rPr>
              <a:t>y sus compañeros navegaron para Perge</a:t>
            </a:r>
            <a:r>
              <a:rPr b="1" dirty="0" smtClean="0">
                <a:solidFill>
                  <a:schemeClr val="tx1">
                    <a:lumMod val="50000"/>
                  </a:schemeClr>
                </a:solidFill>
              </a:rPr>
              <a:t>…” (</a:t>
            </a:r>
            <a:r>
              <a:rPr lang="en-US" b="1" dirty="0" smtClean="0">
                <a:solidFill>
                  <a:schemeClr val="tx1">
                    <a:lumMod val="50000"/>
                  </a:schemeClr>
                </a:solidFill>
              </a:rPr>
              <a:t>Hechos</a:t>
            </a:r>
            <a:r>
              <a:rPr b="1" dirty="0" smtClean="0">
                <a:solidFill>
                  <a:schemeClr val="tx1">
                    <a:lumMod val="50000"/>
                  </a:schemeClr>
                </a:solidFill>
              </a:rPr>
              <a:t> </a:t>
            </a:r>
            <a:r>
              <a:rPr b="1" dirty="0">
                <a:solidFill>
                  <a:schemeClr val="tx1">
                    <a:lumMod val="50000"/>
                  </a:schemeClr>
                </a:solidFill>
              </a:rPr>
              <a:t>13.13)</a:t>
            </a:r>
          </a:p>
          <a:p>
            <a:r>
              <a:rPr b="1" dirty="0" smtClean="0">
                <a:solidFill>
                  <a:schemeClr val="tx1">
                    <a:lumMod val="50000"/>
                  </a:schemeClr>
                </a:solidFill>
                <a:latin typeface="Iowan Old Style Bold"/>
                <a:ea typeface="Iowan Old Style Bold"/>
                <a:cs typeface="Iowan Old Style Bold"/>
                <a:sym typeface="Iowan Old Style Bold"/>
              </a:rPr>
              <a:t>D</a:t>
            </a:r>
            <a:r>
              <a:rPr lang="en-US" b="1" dirty="0" smtClean="0">
                <a:solidFill>
                  <a:schemeClr val="tx1">
                    <a:lumMod val="50000"/>
                  </a:schemeClr>
                </a:solidFill>
                <a:latin typeface="Iowan Old Style Bold"/>
                <a:ea typeface="Iowan Old Style Bold"/>
                <a:cs typeface="Iowan Old Style Bold"/>
                <a:sym typeface="Iowan Old Style Bold"/>
              </a:rPr>
              <a:t>e ahí en adelante, el nombre de Pablo</a:t>
            </a:r>
            <a:r>
              <a:rPr b="1" dirty="0" smtClean="0">
                <a:solidFill>
                  <a:schemeClr val="tx1">
                    <a:lumMod val="50000"/>
                  </a:schemeClr>
                </a:solidFill>
                <a:latin typeface="Iowan Old Style Bold"/>
                <a:ea typeface="Iowan Old Style Bold"/>
                <a:cs typeface="Iowan Old Style Bold"/>
                <a:sym typeface="Iowan Old Style Bold"/>
              </a:rPr>
              <a:t> </a:t>
            </a:r>
            <a:r>
              <a:rPr b="1" dirty="0">
                <a:solidFill>
                  <a:schemeClr val="tx1">
                    <a:lumMod val="50000"/>
                  </a:schemeClr>
                </a:solidFill>
                <a:latin typeface="Iowan Old Style Bold"/>
                <a:ea typeface="Iowan Old Style Bold"/>
                <a:cs typeface="Iowan Old Style Bold"/>
                <a:sym typeface="Iowan Old Style Bold"/>
              </a:rPr>
              <a:t>aparece </a:t>
            </a:r>
            <a:r>
              <a:rPr b="1" dirty="0" smtClean="0">
                <a:solidFill>
                  <a:schemeClr val="tx1">
                    <a:lumMod val="50000"/>
                  </a:schemeClr>
                </a:solidFill>
                <a:latin typeface="Iowan Old Style Bold"/>
                <a:ea typeface="Iowan Old Style Bold"/>
                <a:cs typeface="Iowan Old Style Bold"/>
                <a:sym typeface="Iowan Old Style Bold"/>
              </a:rPr>
              <a:t>e</a:t>
            </a:r>
            <a:r>
              <a:rPr lang="en-US" b="1" dirty="0" smtClean="0">
                <a:solidFill>
                  <a:schemeClr val="tx1">
                    <a:lumMod val="50000"/>
                  </a:schemeClr>
                </a:solidFill>
                <a:latin typeface="Iowan Old Style Bold"/>
                <a:ea typeface="Iowan Old Style Bold"/>
                <a:cs typeface="Iowan Old Style Bold"/>
                <a:sym typeface="Iowan Old Style Bold"/>
              </a:rPr>
              <a:t>n</a:t>
            </a:r>
            <a:r>
              <a:rPr b="1" dirty="0" smtClean="0">
                <a:solidFill>
                  <a:schemeClr val="tx1">
                    <a:lumMod val="50000"/>
                  </a:schemeClr>
                </a:solidFill>
                <a:latin typeface="Iowan Old Style Bold"/>
                <a:ea typeface="Iowan Old Style Bold"/>
                <a:cs typeface="Iowan Old Style Bold"/>
                <a:sym typeface="Iowan Old Style Bold"/>
              </a:rPr>
              <a:t> prime</a:t>
            </a:r>
            <a:r>
              <a:rPr lang="en-US" b="1" dirty="0" smtClean="0">
                <a:solidFill>
                  <a:schemeClr val="tx1">
                    <a:lumMod val="50000"/>
                  </a:schemeClr>
                </a:solidFill>
                <a:latin typeface="Iowan Old Style Bold"/>
                <a:ea typeface="Iowan Old Style Bold"/>
                <a:cs typeface="Iowan Old Style Bold"/>
                <a:sym typeface="Iowan Old Style Bold"/>
              </a:rPr>
              <a:t>r</a:t>
            </a:r>
            <a:r>
              <a:rPr b="1" dirty="0" smtClean="0">
                <a:solidFill>
                  <a:schemeClr val="tx1">
                    <a:lumMod val="50000"/>
                  </a:schemeClr>
                </a:solidFill>
                <a:latin typeface="Iowan Old Style Bold"/>
                <a:ea typeface="Iowan Old Style Bold"/>
                <a:cs typeface="Iowan Old Style Bold"/>
                <a:sym typeface="Iowan Old Style Bold"/>
              </a:rPr>
              <a:t> </a:t>
            </a:r>
            <a:r>
              <a:rPr b="1" dirty="0">
                <a:solidFill>
                  <a:schemeClr val="tx1">
                    <a:lumMod val="50000"/>
                  </a:schemeClr>
                </a:solidFill>
                <a:latin typeface="Iowan Old Style Bold"/>
                <a:ea typeface="Iowan Old Style Bold"/>
                <a:cs typeface="Iowan Old Style Bold"/>
                <a:sym typeface="Iowan Old Style Bold"/>
              </a:rPr>
              <a:t>lugar</a:t>
            </a:r>
            <a:r>
              <a:rPr b="1" dirty="0">
                <a:solidFill>
                  <a:schemeClr val="tx1">
                    <a:lumMod val="50000"/>
                  </a:schemeClr>
                </a:solidFill>
              </a:rPr>
              <a:t> </a:t>
            </a:r>
            <a:r>
              <a:rPr b="1" dirty="0" smtClean="0">
                <a:solidFill>
                  <a:schemeClr val="tx1">
                    <a:lumMod val="50000"/>
                  </a:schemeClr>
                </a:solidFill>
              </a:rPr>
              <a:t>(</a:t>
            </a:r>
            <a:r>
              <a:rPr lang="en-US" b="1" dirty="0" smtClean="0">
                <a:solidFill>
                  <a:schemeClr val="tx1">
                    <a:lumMod val="50000"/>
                  </a:schemeClr>
                </a:solidFill>
              </a:rPr>
              <a:t>Hechos</a:t>
            </a:r>
            <a:r>
              <a:rPr b="1" dirty="0" smtClean="0">
                <a:solidFill>
                  <a:schemeClr val="tx1">
                    <a:lumMod val="50000"/>
                  </a:schemeClr>
                </a:solidFill>
              </a:rPr>
              <a:t> </a:t>
            </a:r>
            <a:r>
              <a:rPr b="1" dirty="0">
                <a:solidFill>
                  <a:schemeClr val="tx1">
                    <a:lumMod val="50000"/>
                  </a:schemeClr>
                </a:solidFill>
              </a:rPr>
              <a:t>13.42, 43, 46, 50; 14.1, 3; 15.35), </a:t>
            </a:r>
            <a:r>
              <a:rPr b="1" dirty="0" smtClean="0">
                <a:solidFill>
                  <a:schemeClr val="tx1">
                    <a:lumMod val="50000"/>
                  </a:schemeClr>
                </a:solidFill>
              </a:rPr>
              <a:t>co</a:t>
            </a:r>
            <a:r>
              <a:rPr lang="en-US" b="1" dirty="0" smtClean="0">
                <a:solidFill>
                  <a:schemeClr val="tx1">
                    <a:lumMod val="50000"/>
                  </a:schemeClr>
                </a:solidFill>
              </a:rPr>
              <a:t>n</a:t>
            </a:r>
            <a:r>
              <a:rPr b="1" dirty="0" smtClean="0">
                <a:solidFill>
                  <a:schemeClr val="tx1">
                    <a:lumMod val="50000"/>
                  </a:schemeClr>
                </a:solidFill>
              </a:rPr>
              <a:t> u</a:t>
            </a:r>
            <a:r>
              <a:rPr lang="en-US" b="1" dirty="0" smtClean="0">
                <a:solidFill>
                  <a:schemeClr val="tx1">
                    <a:lumMod val="50000"/>
                  </a:schemeClr>
                </a:solidFill>
              </a:rPr>
              <a:t>n</a:t>
            </a:r>
            <a:r>
              <a:rPr b="1" dirty="0" smtClean="0">
                <a:solidFill>
                  <a:schemeClr val="tx1">
                    <a:lumMod val="50000"/>
                  </a:schemeClr>
                </a:solidFill>
              </a:rPr>
              <a:t>a exce</a:t>
            </a:r>
            <a:r>
              <a:rPr lang="en-US" b="1" dirty="0" smtClean="0">
                <a:solidFill>
                  <a:schemeClr val="tx1">
                    <a:lumMod val="50000"/>
                  </a:schemeClr>
                </a:solidFill>
              </a:rPr>
              <a:t>pción </a:t>
            </a:r>
            <a:r>
              <a:rPr b="1" dirty="0" smtClean="0">
                <a:solidFill>
                  <a:schemeClr val="tx1">
                    <a:lumMod val="50000"/>
                  </a:schemeClr>
                </a:solidFill>
              </a:rPr>
              <a:t>de </a:t>
            </a:r>
            <a:r>
              <a:rPr lang="en-US" b="1" dirty="0" smtClean="0">
                <a:solidFill>
                  <a:schemeClr val="tx1">
                    <a:lumMod val="50000"/>
                  </a:schemeClr>
                </a:solidFill>
              </a:rPr>
              <a:t>Hechos</a:t>
            </a:r>
            <a:r>
              <a:rPr b="1" dirty="0" smtClean="0">
                <a:solidFill>
                  <a:schemeClr val="tx1">
                    <a:lumMod val="50000"/>
                  </a:schemeClr>
                </a:solidFill>
              </a:rPr>
              <a:t> </a:t>
            </a:r>
            <a:r>
              <a:rPr b="1" dirty="0">
                <a:solidFill>
                  <a:schemeClr val="tx1">
                    <a:lumMod val="50000"/>
                  </a:schemeClr>
                </a:solidFill>
              </a:rPr>
              <a:t>14.14 e 15.25 </a:t>
            </a:r>
            <a:r>
              <a:rPr b="1" dirty="0" smtClean="0">
                <a:solidFill>
                  <a:schemeClr val="tx1">
                    <a:lumMod val="50000"/>
                  </a:schemeClr>
                </a:solidFill>
              </a:rPr>
              <a:t>(</a:t>
            </a:r>
            <a:r>
              <a:rPr lang="en-US" b="1" dirty="0" smtClean="0">
                <a:solidFill>
                  <a:schemeClr val="tx1">
                    <a:lumMod val="50000"/>
                  </a:schemeClr>
                </a:solidFill>
              </a:rPr>
              <a:t>al </a:t>
            </a:r>
            <a:r>
              <a:rPr b="1" dirty="0" smtClean="0">
                <a:solidFill>
                  <a:schemeClr val="tx1">
                    <a:lumMod val="50000"/>
                  </a:schemeClr>
                </a:solidFill>
              </a:rPr>
              <a:t>in</a:t>
            </a:r>
            <a:r>
              <a:rPr lang="en-US" b="1" dirty="0" smtClean="0">
                <a:solidFill>
                  <a:schemeClr val="tx1">
                    <a:lumMod val="50000"/>
                  </a:schemeClr>
                </a:solidFill>
              </a:rPr>
              <a:t>i</a:t>
            </a:r>
            <a:r>
              <a:rPr b="1" dirty="0" smtClean="0">
                <a:solidFill>
                  <a:schemeClr val="tx1">
                    <a:lumMod val="50000"/>
                  </a:schemeClr>
                </a:solidFill>
              </a:rPr>
              <a:t>cio d</a:t>
            </a:r>
            <a:r>
              <a:rPr lang="en-US" b="1" dirty="0" smtClean="0">
                <a:solidFill>
                  <a:schemeClr val="tx1">
                    <a:lumMod val="50000"/>
                  </a:schemeClr>
                </a:solidFill>
              </a:rPr>
              <a:t>el</a:t>
            </a:r>
            <a:r>
              <a:rPr b="1" dirty="0" smtClean="0">
                <a:solidFill>
                  <a:schemeClr val="tx1">
                    <a:lumMod val="50000"/>
                  </a:schemeClr>
                </a:solidFill>
              </a:rPr>
              <a:t> </a:t>
            </a:r>
            <a:r>
              <a:rPr b="1" dirty="0">
                <a:solidFill>
                  <a:schemeClr val="tx1">
                    <a:lumMod val="50000"/>
                  </a:schemeClr>
                </a:solidFill>
              </a:rPr>
              <a:t>Concílio </a:t>
            </a:r>
            <a:r>
              <a:rPr lang="en-US" b="1" dirty="0" smtClean="0">
                <a:solidFill>
                  <a:schemeClr val="tx1">
                    <a:lumMod val="50000"/>
                  </a:schemeClr>
                </a:solidFill>
              </a:rPr>
              <a:t>como</a:t>
            </a:r>
            <a:r>
              <a:rPr b="1" dirty="0" smtClean="0">
                <a:solidFill>
                  <a:schemeClr val="tx1">
                    <a:lumMod val="50000"/>
                  </a:schemeClr>
                </a:solidFill>
              </a:rPr>
              <a:t> </a:t>
            </a:r>
            <a:r>
              <a:rPr lang="en-US" b="1" dirty="0" smtClean="0">
                <a:solidFill>
                  <a:schemeClr val="tx1">
                    <a:lumMod val="50000"/>
                  </a:schemeClr>
                </a:solidFill>
              </a:rPr>
              <a:t>consideración de los</a:t>
            </a:r>
            <a:r>
              <a:rPr b="1" dirty="0" smtClean="0">
                <a:solidFill>
                  <a:schemeClr val="tx1">
                    <a:lumMod val="50000"/>
                  </a:schemeClr>
                </a:solidFill>
              </a:rPr>
              <a:t> Apóstol</a:t>
            </a:r>
            <a:r>
              <a:rPr lang="en-US" b="1" dirty="0" smtClean="0">
                <a:solidFill>
                  <a:schemeClr val="tx1">
                    <a:lumMod val="50000"/>
                  </a:schemeClr>
                </a:solidFill>
              </a:rPr>
              <a:t>e</a:t>
            </a:r>
            <a:r>
              <a:rPr b="1" dirty="0" smtClean="0">
                <a:solidFill>
                  <a:schemeClr val="tx1">
                    <a:lumMod val="50000"/>
                  </a:schemeClr>
                </a:solidFill>
              </a:rPr>
              <a:t>s</a:t>
            </a:r>
            <a:r>
              <a:rPr b="1" dirty="0">
                <a:solidFill>
                  <a:schemeClr val="tx1">
                    <a:lumMod val="50000"/>
                  </a:schemeClr>
                </a:solidFill>
              </a:rPr>
              <a:t>, </a:t>
            </a:r>
            <a:r>
              <a:rPr b="1" dirty="0" smtClean="0">
                <a:solidFill>
                  <a:schemeClr val="tx1">
                    <a:lumMod val="50000"/>
                  </a:schemeClr>
                </a:solidFill>
              </a:rPr>
              <a:t>m</a:t>
            </a:r>
            <a:r>
              <a:rPr lang="en-US" b="1" dirty="0" smtClean="0">
                <a:solidFill>
                  <a:schemeClr val="tx1">
                    <a:lumMod val="50000"/>
                  </a:schemeClr>
                </a:solidFill>
              </a:rPr>
              <a:t>ás al </a:t>
            </a:r>
            <a:r>
              <a:rPr b="1" dirty="0" smtClean="0">
                <a:solidFill>
                  <a:schemeClr val="tx1">
                    <a:lumMod val="50000"/>
                  </a:schemeClr>
                </a:solidFill>
              </a:rPr>
              <a:t>final</a:t>
            </a:r>
            <a:r>
              <a:rPr b="1" dirty="0">
                <a:solidFill>
                  <a:schemeClr val="tx1">
                    <a:lumMod val="50000"/>
                  </a:schemeClr>
                </a:solidFill>
              </a:rPr>
              <a:t>… v. 35!).</a:t>
            </a:r>
          </a:p>
        </p:txBody>
      </p:sp>
      <p:sp>
        <p:nvSpPr>
          <p:cNvPr id="225" name="Shape 22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20</a:t>
            </a:fld>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Shape 22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28" name="Shape 22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a:solidFill>
                  <a:schemeClr val="tx1">
                    <a:lumMod val="50000"/>
                  </a:schemeClr>
                </a:solidFill>
              </a:rPr>
              <a:t>Marcos </a:t>
            </a:r>
            <a:r>
              <a:rPr lang="en-US" dirty="0" smtClean="0">
                <a:solidFill>
                  <a:schemeClr val="tx1">
                    <a:lumMod val="50000"/>
                  </a:schemeClr>
                </a:solidFill>
              </a:rPr>
              <a:t>fue rehabilitado por bernabé</a:t>
            </a:r>
            <a:endParaRPr dirty="0">
              <a:solidFill>
                <a:schemeClr val="tx1">
                  <a:lumMod val="50000"/>
                </a:schemeClr>
              </a:solidFill>
            </a:endParaRPr>
          </a:p>
        </p:txBody>
      </p:sp>
      <p:sp>
        <p:nvSpPr>
          <p:cNvPr id="229" name="Shape 229"/>
          <p:cNvSpPr>
            <a:spLocks noGrp="1"/>
          </p:cNvSpPr>
          <p:nvPr>
            <p:ph type="body" idx="1"/>
          </p:nvPr>
        </p:nvSpPr>
        <p:spPr>
          <a:prstGeom prst="rect">
            <a:avLst/>
          </a:prstGeom>
        </p:spPr>
        <p:txBody>
          <a:bodyPr>
            <a:normAutofit lnSpcReduction="10000"/>
          </a:bodyPr>
          <a:lstStyle/>
          <a:p>
            <a:pPr marL="408812" indent="-408812" defTabSz="508254">
              <a:spcBef>
                <a:spcPts val="1500"/>
              </a:spcBef>
              <a:defRPr sz="3132"/>
            </a:pPr>
            <a:r>
              <a:rPr lang="es-ES_tradnl" b="1" dirty="0" smtClean="0">
                <a:solidFill>
                  <a:schemeClr val="tx1">
                    <a:lumMod val="50000"/>
                  </a:schemeClr>
                </a:solidFill>
              </a:rPr>
              <a:t>Sabía reconocer el potencial de líderes inmaduros. No desistió de Marcos quien había abandonado la misión (Hechos 15.38).</a:t>
            </a:r>
          </a:p>
          <a:p>
            <a:pPr marL="408812" indent="-408812" defTabSz="508254">
              <a:spcBef>
                <a:spcPts val="1500"/>
              </a:spcBef>
              <a:defRPr sz="3132"/>
            </a:pPr>
            <a:r>
              <a:rPr lang="es-ES_tradnl" b="1" dirty="0" smtClean="0">
                <a:solidFill>
                  <a:schemeClr val="tx1">
                    <a:lumMod val="50000"/>
                  </a:schemeClr>
                </a:solidFill>
              </a:rPr>
              <a:t> Más tarde, Pablo se refiere a Marcos como uno de sus “colaboradores” (Filemón1.24). </a:t>
            </a:r>
          </a:p>
          <a:p>
            <a:pPr marL="408812" indent="-408812" defTabSz="508254">
              <a:spcBef>
                <a:spcPts val="1500"/>
              </a:spcBef>
              <a:defRPr sz="3132"/>
            </a:pPr>
            <a:r>
              <a:rPr lang="es-ES_tradnl" b="1" dirty="0" smtClean="0">
                <a:solidFill>
                  <a:schemeClr val="tx1">
                    <a:lumMod val="50000"/>
                  </a:schemeClr>
                </a:solidFill>
              </a:rPr>
              <a:t>Habiendo combatido la buena batalla (2 Tim 4.7), abandonado por casi todos, Pablo busca el apoyo de dos personas para que lo animen y para pasar la estafeta del ministerio: "Procura venir pronto a verme… toma a Marcos y tráele contigo, porque me es útil para el ministerio" (2 Tim 4.9-11). </a:t>
            </a:r>
          </a:p>
          <a:p>
            <a:pPr marL="408812" indent="-408812" defTabSz="508254">
              <a:spcBef>
                <a:spcPts val="1500"/>
              </a:spcBef>
              <a:defRPr sz="3132"/>
            </a:pPr>
            <a:r>
              <a:rPr lang="es-ES_tradnl" b="1" dirty="0" smtClean="0">
                <a:solidFill>
                  <a:schemeClr val="tx1">
                    <a:lumMod val="50000"/>
                  </a:schemeClr>
                </a:solidFill>
              </a:rPr>
              <a:t>Marcos también debió haber quedado lastimado con Pablo por haberlo rechazado. Bernabé ayudó a Marcos a perdonar y respetar a Pablo, pues vino a someterse al liderazgo de él.</a:t>
            </a:r>
            <a:endParaRPr lang="es-ES_tradnl" b="1" dirty="0">
              <a:solidFill>
                <a:schemeClr val="tx1">
                  <a:lumMod val="50000"/>
                </a:schemeClr>
              </a:solidFill>
            </a:endParaRPr>
          </a:p>
        </p:txBody>
      </p:sp>
      <p:sp>
        <p:nvSpPr>
          <p:cNvPr id="230" name="Shape 23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21</a:t>
            </a:fld>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Shape 23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33" name="Shape 23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smtClean="0">
                <a:solidFill>
                  <a:schemeClr val="tx1">
                    <a:lumMod val="50000"/>
                  </a:schemeClr>
                </a:solidFill>
              </a:rPr>
              <a:t>Jes</a:t>
            </a:r>
            <a:r>
              <a:rPr lang="en-US" dirty="0" smtClean="0">
                <a:solidFill>
                  <a:schemeClr val="tx1">
                    <a:lumMod val="50000"/>
                  </a:schemeClr>
                </a:solidFill>
              </a:rPr>
              <a:t>Ú</a:t>
            </a:r>
            <a:r>
              <a:rPr dirty="0" smtClean="0">
                <a:solidFill>
                  <a:schemeClr val="tx1">
                    <a:lumMod val="50000"/>
                  </a:schemeClr>
                </a:solidFill>
              </a:rPr>
              <a:t>s </a:t>
            </a:r>
            <a:r>
              <a:rPr lang="en-US" dirty="0" smtClean="0">
                <a:solidFill>
                  <a:schemeClr val="tx1">
                    <a:lumMod val="50000"/>
                  </a:schemeClr>
                </a:solidFill>
              </a:rPr>
              <a:t>y</a:t>
            </a:r>
            <a:r>
              <a:rPr dirty="0" smtClean="0">
                <a:solidFill>
                  <a:schemeClr val="tx1">
                    <a:lumMod val="50000"/>
                  </a:schemeClr>
                </a:solidFill>
              </a:rPr>
              <a:t> B</a:t>
            </a:r>
            <a:r>
              <a:rPr lang="en-US" dirty="0" smtClean="0">
                <a:solidFill>
                  <a:schemeClr val="tx1">
                    <a:lumMod val="50000"/>
                  </a:schemeClr>
                </a:solidFill>
              </a:rPr>
              <a:t>e</a:t>
            </a:r>
            <a:r>
              <a:rPr dirty="0" smtClean="0">
                <a:solidFill>
                  <a:schemeClr val="tx1">
                    <a:lumMod val="50000"/>
                  </a:schemeClr>
                </a:solidFill>
              </a:rPr>
              <a:t>rnabé </a:t>
            </a:r>
            <a:r>
              <a:rPr lang="en-US" dirty="0" smtClean="0">
                <a:solidFill>
                  <a:schemeClr val="tx1">
                    <a:lumMod val="50000"/>
                  </a:schemeClr>
                </a:solidFill>
              </a:rPr>
              <a:t>no escribieron nada</a:t>
            </a:r>
            <a:r>
              <a:rPr dirty="0" smtClean="0">
                <a:solidFill>
                  <a:schemeClr val="tx1">
                    <a:lumMod val="50000"/>
                  </a:schemeClr>
                </a:solidFill>
              </a:rPr>
              <a:t>, m</a:t>
            </a:r>
            <a:r>
              <a:rPr lang="en-US" dirty="0" smtClean="0">
                <a:solidFill>
                  <a:schemeClr val="tx1">
                    <a:lumMod val="50000"/>
                  </a:schemeClr>
                </a:solidFill>
              </a:rPr>
              <a:t>á</a:t>
            </a:r>
            <a:r>
              <a:rPr dirty="0" smtClean="0">
                <a:solidFill>
                  <a:schemeClr val="tx1">
                    <a:lumMod val="50000"/>
                  </a:schemeClr>
                </a:solidFill>
              </a:rPr>
              <a:t>s</a:t>
            </a:r>
            <a:r>
              <a:rPr dirty="0">
                <a:solidFill>
                  <a:schemeClr val="tx1">
                    <a:lumMod val="50000"/>
                  </a:schemeClr>
                </a:solidFill>
              </a:rPr>
              <a:t>…</a:t>
            </a:r>
          </a:p>
        </p:txBody>
      </p:sp>
      <p:sp>
        <p:nvSpPr>
          <p:cNvPr id="234" name="Shape 234"/>
          <p:cNvSpPr>
            <a:spLocks noGrp="1"/>
          </p:cNvSpPr>
          <p:nvPr>
            <p:ph type="body" idx="1"/>
          </p:nvPr>
        </p:nvSpPr>
        <p:spPr>
          <a:prstGeom prst="rect">
            <a:avLst/>
          </a:prstGeom>
        </p:spPr>
        <p:txBody>
          <a:bodyPr/>
          <a:lstStyle/>
          <a:p>
            <a:pPr marL="469900" indent="-469900">
              <a:defRPr sz="4300">
                <a:latin typeface="Iowan Old Style Bold"/>
                <a:ea typeface="Iowan Old Style Bold"/>
                <a:cs typeface="Iowan Old Style Bold"/>
                <a:sym typeface="Iowan Old Style Bold"/>
              </a:defRPr>
            </a:pPr>
            <a:r>
              <a:rPr lang="es-ES_tradnl" b="1" dirty="0" smtClean="0">
                <a:solidFill>
                  <a:schemeClr val="tx1">
                    <a:lumMod val="50000"/>
                  </a:schemeClr>
                </a:solidFill>
              </a:rPr>
              <a:t>Sin Bernabé…</a:t>
            </a:r>
          </a:p>
          <a:p>
            <a:pPr lvl="1">
              <a:defRPr sz="3700"/>
            </a:pPr>
            <a:r>
              <a:rPr lang="es-ES_tradnl" b="1" dirty="0" smtClean="0">
                <a:solidFill>
                  <a:schemeClr val="tx1">
                    <a:lumMod val="50000"/>
                  </a:schemeClr>
                </a:solidFill>
              </a:rPr>
              <a:t>No tendríamos a Pablo, apóstol de los gentiles, sus cartas…</a:t>
            </a:r>
          </a:p>
          <a:p>
            <a:pPr lvl="1">
              <a:defRPr sz="3700"/>
            </a:pPr>
            <a:r>
              <a:rPr lang="es-ES_tradnl" b="1" dirty="0" smtClean="0">
                <a:solidFill>
                  <a:schemeClr val="tx1">
                    <a:lumMod val="50000"/>
                  </a:schemeClr>
                </a:solidFill>
              </a:rPr>
              <a:t>No tendríamos el Concilio de Jerusalén en favor de los gentiles.</a:t>
            </a:r>
          </a:p>
          <a:p>
            <a:pPr lvl="1">
              <a:defRPr sz="3700"/>
            </a:pPr>
            <a:r>
              <a:rPr lang="es-ES_tradnl" b="1" dirty="0" smtClean="0">
                <a:solidFill>
                  <a:schemeClr val="tx1">
                    <a:lumMod val="50000"/>
                  </a:schemeClr>
                </a:solidFill>
              </a:rPr>
              <a:t>No tendríamos el ministerio de Marcos, su </a:t>
            </a:r>
            <a:r>
              <a:rPr lang="es-ES_tradnl" b="1" dirty="0" smtClean="0">
                <a:solidFill>
                  <a:schemeClr val="tx1">
                    <a:lumMod val="50000"/>
                  </a:schemeClr>
                </a:solidFill>
              </a:rPr>
              <a:t>Evangelio, </a:t>
            </a:r>
            <a:r>
              <a:rPr lang="es-ES_tradnl" b="1" dirty="0" smtClean="0">
                <a:solidFill>
                  <a:schemeClr val="tx1">
                    <a:lumMod val="50000"/>
                  </a:schemeClr>
                </a:solidFill>
              </a:rPr>
              <a:t>ni los Evangelios sinópticos.</a:t>
            </a:r>
            <a:endParaRPr lang="es-ES_tradnl" b="1" dirty="0">
              <a:solidFill>
                <a:schemeClr val="tx1">
                  <a:lumMod val="50000"/>
                </a:schemeClr>
              </a:solidFill>
            </a:endParaRPr>
          </a:p>
        </p:txBody>
      </p:sp>
      <p:sp>
        <p:nvSpPr>
          <p:cNvPr id="235" name="Shape 23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22</a:t>
            </a:fld>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 name="Shape 23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38" name="Shape 238"/>
          <p:cNvSpPr>
            <a:spLocks noGrp="1"/>
          </p:cNvSpPr>
          <p:nvPr>
            <p:ph type="ctrTitle"/>
          </p:nvPr>
        </p:nvSpPr>
        <p:spPr>
          <a:xfrm>
            <a:off x="571500" y="571500"/>
            <a:ext cx="11861800" cy="4645968"/>
          </a:xfrm>
          <a:prstGeom prst="rect">
            <a:avLst/>
          </a:prstGeom>
        </p:spPr>
        <p:txBody>
          <a:bodyPr/>
          <a:lstStyle/>
          <a:p>
            <a:pPr>
              <a:defRPr sz="10900"/>
            </a:pPr>
            <a:r>
              <a:rPr dirty="0">
                <a:solidFill>
                  <a:schemeClr val="tx1">
                    <a:lumMod val="50000"/>
                  </a:schemeClr>
                </a:solidFill>
              </a:rPr>
              <a:t>relato sobre </a:t>
            </a:r>
          </a:p>
          <a:p>
            <a:pPr>
              <a:defRPr sz="10900"/>
            </a:pPr>
            <a:r>
              <a:rPr lang="en-US" dirty="0" smtClean="0">
                <a:solidFill>
                  <a:schemeClr val="tx1">
                    <a:lumMod val="50000"/>
                  </a:schemeClr>
                </a:solidFill>
              </a:rPr>
              <a:t>El </a:t>
            </a:r>
            <a:r>
              <a:rPr lang="en-US" dirty="0" err="1" smtClean="0">
                <a:solidFill>
                  <a:schemeClr val="tx1">
                    <a:lumMod val="50000"/>
                  </a:schemeClr>
                </a:solidFill>
              </a:rPr>
              <a:t>apóstol</a:t>
            </a:r>
            <a:r>
              <a:rPr lang="en-US" dirty="0" smtClean="0">
                <a:solidFill>
                  <a:schemeClr val="tx1">
                    <a:lumMod val="50000"/>
                  </a:schemeClr>
                </a:solidFill>
              </a:rPr>
              <a:t> </a:t>
            </a:r>
            <a:r>
              <a:rPr lang="en-US" dirty="0" err="1" smtClean="0">
                <a:solidFill>
                  <a:schemeClr val="tx1">
                    <a:lumMod val="50000"/>
                  </a:schemeClr>
                </a:solidFill>
              </a:rPr>
              <a:t>juan</a:t>
            </a:r>
            <a:endParaRPr dirty="0">
              <a:solidFill>
                <a:schemeClr val="tx1">
                  <a:lumMod val="50000"/>
                </a:schemeClr>
              </a:solidFill>
            </a:endParaRPr>
          </a:p>
        </p:txBody>
      </p:sp>
      <p:sp>
        <p:nvSpPr>
          <p:cNvPr id="239" name="Shape 239"/>
          <p:cNvSpPr>
            <a:spLocks noGrp="1"/>
          </p:cNvSpPr>
          <p:nvPr>
            <p:ph type="subTitle" sz="half" idx="1"/>
          </p:nvPr>
        </p:nvSpPr>
        <p:spPr>
          <a:xfrm>
            <a:off x="578489" y="6083300"/>
            <a:ext cx="11861801" cy="3263900"/>
          </a:xfrm>
          <a:prstGeom prst="rect">
            <a:avLst/>
          </a:prstGeom>
        </p:spPr>
        <p:txBody>
          <a:bodyPr/>
          <a:lstStyle/>
          <a:p>
            <a:r>
              <a:rPr b="1">
                <a:solidFill>
                  <a:schemeClr val="tx1">
                    <a:lumMod val="50000"/>
                  </a:schemeClr>
                </a:solidFill>
              </a:rPr>
              <a:t>Eusébio de Cesareia. História Eclesiástica, XXIII.</a:t>
            </a:r>
          </a:p>
        </p:txBody>
      </p:sp>
      <p:sp>
        <p:nvSpPr>
          <p:cNvPr id="240" name="Shape 24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23</a:t>
            </a:fld>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Shape 24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43" name="Shape 24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smtClean="0">
                <a:solidFill>
                  <a:schemeClr val="tx1">
                    <a:lumMod val="50000"/>
                  </a:schemeClr>
                </a:solidFill>
              </a:rPr>
              <a:t>Aprend</a:t>
            </a:r>
            <a:r>
              <a:rPr lang="en-US" dirty="0" smtClean="0">
                <a:solidFill>
                  <a:schemeClr val="tx1">
                    <a:lumMod val="50000"/>
                  </a:schemeClr>
                </a:solidFill>
              </a:rPr>
              <a:t>I</a:t>
            </a:r>
            <a:r>
              <a:rPr dirty="0" smtClean="0">
                <a:solidFill>
                  <a:schemeClr val="tx1">
                    <a:lumMod val="50000"/>
                  </a:schemeClr>
                </a:solidFill>
              </a:rPr>
              <a:t>endo co</a:t>
            </a:r>
            <a:r>
              <a:rPr lang="en-US" dirty="0" smtClean="0">
                <a:solidFill>
                  <a:schemeClr val="tx1">
                    <a:lumMod val="50000"/>
                  </a:schemeClr>
                </a:solidFill>
              </a:rPr>
              <a:t>N</a:t>
            </a:r>
            <a:r>
              <a:rPr dirty="0" smtClean="0">
                <a:solidFill>
                  <a:schemeClr val="tx1">
                    <a:lumMod val="50000"/>
                  </a:schemeClr>
                </a:solidFill>
              </a:rPr>
              <a:t> </a:t>
            </a:r>
            <a:r>
              <a:rPr lang="en-US" dirty="0" smtClean="0">
                <a:solidFill>
                  <a:schemeClr val="tx1">
                    <a:lumMod val="50000"/>
                  </a:schemeClr>
                </a:solidFill>
              </a:rPr>
              <a:t>EL</a:t>
            </a:r>
            <a:r>
              <a:rPr dirty="0" smtClean="0">
                <a:solidFill>
                  <a:schemeClr val="tx1">
                    <a:lumMod val="50000"/>
                  </a:schemeClr>
                </a:solidFill>
              </a:rPr>
              <a:t> Apóstol J</a:t>
            </a:r>
            <a:r>
              <a:rPr lang="en-US" dirty="0" smtClean="0">
                <a:solidFill>
                  <a:schemeClr val="tx1">
                    <a:lumMod val="50000"/>
                  </a:schemeClr>
                </a:solidFill>
              </a:rPr>
              <a:t>UAN</a:t>
            </a:r>
            <a:endParaRPr dirty="0">
              <a:solidFill>
                <a:schemeClr val="tx1">
                  <a:lumMod val="50000"/>
                </a:schemeClr>
              </a:solidFill>
            </a:endParaRPr>
          </a:p>
        </p:txBody>
      </p:sp>
      <p:sp>
        <p:nvSpPr>
          <p:cNvPr id="244" name="Shape 244"/>
          <p:cNvSpPr>
            <a:spLocks noGrp="1"/>
          </p:cNvSpPr>
          <p:nvPr>
            <p:ph type="body" idx="1"/>
          </p:nvPr>
        </p:nvSpPr>
        <p:spPr>
          <a:prstGeom prst="rect">
            <a:avLst/>
          </a:prstGeom>
        </p:spPr>
        <p:txBody>
          <a:bodyPr>
            <a:normAutofit/>
          </a:bodyPr>
          <a:lstStyle/>
          <a:p>
            <a:r>
              <a:rPr lang="es-ES_tradnl" b="1" dirty="0" smtClean="0">
                <a:solidFill>
                  <a:schemeClr val="tx1">
                    <a:lumMod val="50000"/>
                  </a:schemeClr>
                </a:solidFill>
              </a:rPr>
              <a:t>Habiendo llegado a una ciudad no muy distante, cuyo nombre algunos todavía pueden </a:t>
            </a:r>
            <a:r>
              <a:rPr lang="es-ES_tradnl" b="1" dirty="0" smtClean="0">
                <a:solidFill>
                  <a:schemeClr val="tx1">
                    <a:lumMod val="50000"/>
                  </a:schemeClr>
                </a:solidFill>
              </a:rPr>
              <a:t>nombrar</a:t>
            </a:r>
            <a:r>
              <a:rPr lang="es-ES_tradnl" b="1" dirty="0" smtClean="0">
                <a:solidFill>
                  <a:schemeClr val="tx1">
                    <a:lumMod val="50000"/>
                  </a:schemeClr>
                </a:solidFill>
              </a:rPr>
              <a:t>, Juan, después de consolar a los hermanos, observó allí a un joven de buena estatura, de aspecto </a:t>
            </a:r>
            <a:r>
              <a:rPr lang="es-ES_tradnl" b="1" dirty="0" smtClean="0">
                <a:solidFill>
                  <a:schemeClr val="tx1">
                    <a:lumMod val="50000"/>
                  </a:schemeClr>
                </a:solidFill>
              </a:rPr>
              <a:t>agradable </a:t>
            </a:r>
            <a:r>
              <a:rPr lang="es-ES_tradnl" b="1" dirty="0" smtClean="0">
                <a:solidFill>
                  <a:schemeClr val="tx1">
                    <a:lumMod val="50000"/>
                  </a:schemeClr>
                </a:solidFill>
              </a:rPr>
              <a:t>y de mente ardorosa. El apóstol, entonces, volteando hacia el presbítero ordenado, le dijo: “Te encomiendo este joven, con todo celo, en la presencia de la Iglesia y de Cristo”.</a:t>
            </a:r>
          </a:p>
          <a:p>
            <a:r>
              <a:rPr lang="es-ES_tradnl" b="1" dirty="0" smtClean="0">
                <a:solidFill>
                  <a:schemeClr val="tx1">
                    <a:lumMod val="50000"/>
                  </a:schemeClr>
                </a:solidFill>
              </a:rPr>
              <a:t>De esa manera, el presbítero, llevando consigo al chico que le fue confiado, lo educó y sustentó, hasta que por fin lo bautizó. Algún tiempo después, con todo, se relajó en su cuidado y su vigilancia, como si el joven, ahora sellado en el Señor, ya estuviese totalmente seguro. </a:t>
            </a:r>
            <a:endParaRPr lang="es-ES_tradnl" b="1" dirty="0">
              <a:solidFill>
                <a:schemeClr val="tx1">
                  <a:lumMod val="50000"/>
                </a:schemeClr>
              </a:solidFill>
            </a:endParaRPr>
          </a:p>
        </p:txBody>
      </p:sp>
      <p:sp>
        <p:nvSpPr>
          <p:cNvPr id="245" name="Shape 24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24</a:t>
            </a:fld>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Shape 24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48" name="Shape 24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smtClean="0">
                <a:solidFill>
                  <a:schemeClr val="tx1">
                    <a:lumMod val="50000"/>
                  </a:schemeClr>
                </a:solidFill>
              </a:rPr>
              <a:t>Aprend</a:t>
            </a:r>
            <a:r>
              <a:rPr lang="en-US" dirty="0" smtClean="0">
                <a:solidFill>
                  <a:schemeClr val="tx1">
                    <a:lumMod val="50000"/>
                  </a:schemeClr>
                </a:solidFill>
              </a:rPr>
              <a:t>i</a:t>
            </a:r>
            <a:r>
              <a:rPr dirty="0" smtClean="0">
                <a:solidFill>
                  <a:schemeClr val="tx1">
                    <a:lumMod val="50000"/>
                  </a:schemeClr>
                </a:solidFill>
              </a:rPr>
              <a:t>endo </a:t>
            </a:r>
            <a:r>
              <a:rPr lang="en-US" dirty="0" smtClean="0">
                <a:solidFill>
                  <a:schemeClr val="tx1">
                    <a:lumMod val="50000"/>
                  </a:schemeClr>
                </a:solidFill>
              </a:rPr>
              <a:t>con el apóstol juan</a:t>
            </a:r>
            <a:endParaRPr dirty="0">
              <a:solidFill>
                <a:schemeClr val="tx1">
                  <a:lumMod val="50000"/>
                </a:schemeClr>
              </a:solidFill>
            </a:endParaRPr>
          </a:p>
        </p:txBody>
      </p:sp>
      <p:sp>
        <p:nvSpPr>
          <p:cNvPr id="249" name="Shape 249"/>
          <p:cNvSpPr>
            <a:spLocks noGrp="1"/>
          </p:cNvSpPr>
          <p:nvPr>
            <p:ph type="body" idx="1"/>
          </p:nvPr>
        </p:nvSpPr>
        <p:spPr>
          <a:prstGeom prst="rect">
            <a:avLst/>
          </a:prstGeom>
        </p:spPr>
        <p:txBody>
          <a:bodyPr>
            <a:normAutofit/>
          </a:bodyPr>
          <a:lstStyle/>
          <a:p>
            <a:r>
              <a:rPr lang="es-ES_tradnl" b="1" dirty="0" smtClean="0">
                <a:solidFill>
                  <a:schemeClr val="tx1">
                    <a:lumMod val="50000"/>
                  </a:schemeClr>
                </a:solidFill>
              </a:rPr>
              <a:t>Entonces, ciertos hombres ociosos y disolutos, familiarizados con toda suerte de iniquidad, </a:t>
            </a:r>
            <a:r>
              <a:rPr lang="es-ES_tradnl" b="1" dirty="0" smtClean="0">
                <a:solidFill>
                  <a:schemeClr val="tx1">
                    <a:lumMod val="50000"/>
                  </a:schemeClr>
                </a:solidFill>
              </a:rPr>
              <a:t>lamentablemente </a:t>
            </a:r>
            <a:r>
              <a:rPr lang="es-ES_tradnl" b="1" dirty="0" smtClean="0">
                <a:solidFill>
                  <a:schemeClr val="tx1">
                    <a:lumMod val="50000"/>
                  </a:schemeClr>
                </a:solidFill>
              </a:rPr>
              <a:t>se unieron al joven, alejándolo prematuramente de su rígida educación. Al principio, lo llevaron a las diversiones más </a:t>
            </a:r>
            <a:r>
              <a:rPr lang="es-ES_tradnl" b="1" dirty="0" smtClean="0">
                <a:solidFill>
                  <a:schemeClr val="tx1">
                    <a:lumMod val="50000"/>
                  </a:schemeClr>
                </a:solidFill>
              </a:rPr>
              <a:t>costosas. </a:t>
            </a:r>
            <a:r>
              <a:rPr lang="es-ES_tradnl" b="1" dirty="0" smtClean="0">
                <a:solidFill>
                  <a:schemeClr val="tx1">
                    <a:lumMod val="50000"/>
                  </a:schemeClr>
                </a:solidFill>
              </a:rPr>
              <a:t>Después, lo llevaron con ellos a sus salidas nocturnas, en las cuales se entregaban a los vicios. Por fin, llegó a despreciar los pequeños </a:t>
            </a:r>
            <a:r>
              <a:rPr lang="es-ES_tradnl" b="1" dirty="0" smtClean="0">
                <a:solidFill>
                  <a:schemeClr val="tx1">
                    <a:lumMod val="50000"/>
                  </a:schemeClr>
                </a:solidFill>
              </a:rPr>
              <a:t>delitos, y entregándose </a:t>
            </a:r>
            <a:r>
              <a:rPr lang="es-ES_tradnl" b="1" dirty="0" smtClean="0">
                <a:solidFill>
                  <a:schemeClr val="tx1">
                    <a:lumMod val="50000"/>
                  </a:schemeClr>
                </a:solidFill>
              </a:rPr>
              <a:t>a grandes transgresiones, se encontró arruinado </a:t>
            </a:r>
            <a:r>
              <a:rPr lang="es-ES_tradnl" b="1" dirty="0" smtClean="0">
                <a:solidFill>
                  <a:schemeClr val="tx1">
                    <a:lumMod val="50000"/>
                  </a:schemeClr>
                </a:solidFill>
              </a:rPr>
              <a:t>y </a:t>
            </a:r>
            <a:r>
              <a:rPr lang="es-ES_tradnl" b="1" dirty="0" smtClean="0">
                <a:solidFill>
                  <a:schemeClr val="tx1">
                    <a:lumMod val="50000"/>
                  </a:schemeClr>
                </a:solidFill>
              </a:rPr>
              <a:t>dispuesto a padecer hasta el fin junto a aquellos con quien andaba. Tomando consigo los mismos compañeros, hizo de ellos una banda, de la cual se convirtió en el </a:t>
            </a:r>
            <a:r>
              <a:rPr lang="es-ES_tradnl" b="1" dirty="0" smtClean="0">
                <a:solidFill>
                  <a:schemeClr val="tx1">
                    <a:lumMod val="50000"/>
                  </a:schemeClr>
                </a:solidFill>
              </a:rPr>
              <a:t>jefe, </a:t>
            </a:r>
            <a:r>
              <a:rPr lang="es-ES_tradnl" b="1" dirty="0" smtClean="0">
                <a:solidFill>
                  <a:schemeClr val="tx1">
                    <a:lumMod val="50000"/>
                  </a:schemeClr>
                </a:solidFill>
              </a:rPr>
              <a:t>debido a que todos los sobrepasaba en hechos sangrientos y crueldad.</a:t>
            </a:r>
          </a:p>
        </p:txBody>
      </p:sp>
      <p:sp>
        <p:nvSpPr>
          <p:cNvPr id="250" name="Shape 25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25</a:t>
            </a:fld>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 name="Shape 25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53" name="Shape 25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smtClean="0">
                <a:solidFill>
                  <a:schemeClr val="tx1">
                    <a:lumMod val="50000"/>
                  </a:schemeClr>
                </a:solidFill>
              </a:rPr>
              <a:t>Aprend</a:t>
            </a:r>
            <a:r>
              <a:rPr lang="en-US" dirty="0" smtClean="0">
                <a:solidFill>
                  <a:schemeClr val="tx1">
                    <a:lumMod val="50000"/>
                  </a:schemeClr>
                </a:solidFill>
              </a:rPr>
              <a:t>i</a:t>
            </a:r>
            <a:r>
              <a:rPr dirty="0" smtClean="0">
                <a:solidFill>
                  <a:schemeClr val="tx1">
                    <a:lumMod val="50000"/>
                  </a:schemeClr>
                </a:solidFill>
              </a:rPr>
              <a:t>endo c</a:t>
            </a:r>
            <a:r>
              <a:rPr lang="en-US" dirty="0" smtClean="0">
                <a:solidFill>
                  <a:schemeClr val="tx1">
                    <a:lumMod val="50000"/>
                  </a:schemeClr>
                </a:solidFill>
              </a:rPr>
              <a:t>on el apóstol juan </a:t>
            </a:r>
            <a:r>
              <a:rPr dirty="0" smtClean="0">
                <a:solidFill>
                  <a:schemeClr val="tx1">
                    <a:lumMod val="50000"/>
                  </a:schemeClr>
                </a:solidFill>
              </a:rPr>
              <a:t>(2</a:t>
            </a:r>
            <a:r>
              <a:rPr dirty="0">
                <a:solidFill>
                  <a:schemeClr val="tx1">
                    <a:lumMod val="50000"/>
                  </a:schemeClr>
                </a:solidFill>
              </a:rPr>
              <a:t>)</a:t>
            </a:r>
          </a:p>
        </p:txBody>
      </p:sp>
      <p:sp>
        <p:nvSpPr>
          <p:cNvPr id="254" name="Shape 254"/>
          <p:cNvSpPr>
            <a:spLocks noGrp="1"/>
          </p:cNvSpPr>
          <p:nvPr>
            <p:ph type="body" idx="1"/>
          </p:nvPr>
        </p:nvSpPr>
        <p:spPr>
          <a:prstGeom prst="rect">
            <a:avLst/>
          </a:prstGeom>
        </p:spPr>
        <p:txBody>
          <a:bodyPr>
            <a:normAutofit/>
          </a:bodyPr>
          <a:lstStyle>
            <a:lvl1pPr marL="465201" indent="-465201" defTabSz="578358">
              <a:spcBef>
                <a:spcPts val="1700"/>
              </a:spcBef>
              <a:defRPr sz="3168"/>
            </a:lvl1pPr>
          </a:lstStyle>
          <a:p>
            <a:r>
              <a:rPr lang="es-ES_tradnl" b="1" dirty="0" smtClean="0">
                <a:solidFill>
                  <a:schemeClr val="tx1">
                    <a:lumMod val="50000"/>
                  </a:schemeClr>
                </a:solidFill>
              </a:rPr>
              <a:t>Pasado mucho tiempo, Juan fue solicitado nuevamente en aquella región, y, atendiendo los asuntos por los qué había sido llamado, dijo: “Ven, oh, presbítero, y regrésame el depósito que te hice en la presencia de la iglesia sobre la cual presides. El ministro, al principio, confundido, pensó que se trataba de una rendición de cuenta sobre alguna cantidad de dinero. Sin embargo, Juan habló claramente: “Te demando el alma del joven hermano”, el presbítero, gimiendo y derramando lágrimas, respondió: “Él está muerto”, le dijo, “muerto para Dios”. Se volvió, al principio, impío y libertino, y, finalmente, un salteador. Ahora, se la pasa en las regiones montañosas en compañía de un grupo de hombres semejantes a él.</a:t>
            </a:r>
            <a:endParaRPr lang="es-ES_tradnl" b="1" dirty="0">
              <a:solidFill>
                <a:schemeClr val="tx1">
                  <a:lumMod val="50000"/>
                </a:schemeClr>
              </a:solidFill>
            </a:endParaRPr>
          </a:p>
        </p:txBody>
      </p:sp>
      <p:sp>
        <p:nvSpPr>
          <p:cNvPr id="255" name="Shape 25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26</a:t>
            </a:fld>
            <a:endParaRP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Shape 25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58" name="Shape 25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smtClean="0">
                <a:solidFill>
                  <a:schemeClr val="tx1">
                    <a:lumMod val="50000"/>
                  </a:schemeClr>
                </a:solidFill>
              </a:rPr>
              <a:t>Aprend</a:t>
            </a:r>
            <a:r>
              <a:rPr lang="en-US" dirty="0" smtClean="0">
                <a:solidFill>
                  <a:schemeClr val="tx1">
                    <a:lumMod val="50000"/>
                  </a:schemeClr>
                </a:solidFill>
              </a:rPr>
              <a:t>i</a:t>
            </a:r>
            <a:r>
              <a:rPr dirty="0" smtClean="0">
                <a:solidFill>
                  <a:schemeClr val="tx1">
                    <a:lumMod val="50000"/>
                  </a:schemeClr>
                </a:solidFill>
              </a:rPr>
              <a:t>endo co</a:t>
            </a:r>
            <a:r>
              <a:rPr lang="en-US" dirty="0" smtClean="0">
                <a:solidFill>
                  <a:schemeClr val="tx1">
                    <a:lumMod val="50000"/>
                  </a:schemeClr>
                </a:solidFill>
              </a:rPr>
              <a:t>n</a:t>
            </a:r>
            <a:r>
              <a:rPr dirty="0" smtClean="0">
                <a:solidFill>
                  <a:schemeClr val="tx1">
                    <a:lumMod val="50000"/>
                  </a:schemeClr>
                </a:solidFill>
              </a:rPr>
              <a:t> </a:t>
            </a:r>
            <a:r>
              <a:rPr lang="en-US" dirty="0" smtClean="0">
                <a:solidFill>
                  <a:schemeClr val="tx1">
                    <a:lumMod val="50000"/>
                  </a:schemeClr>
                </a:solidFill>
              </a:rPr>
              <a:t>el apóstol juan</a:t>
            </a:r>
            <a:r>
              <a:rPr dirty="0" smtClean="0">
                <a:solidFill>
                  <a:schemeClr val="tx1">
                    <a:lumMod val="50000"/>
                  </a:schemeClr>
                </a:solidFill>
              </a:rPr>
              <a:t> </a:t>
            </a:r>
            <a:r>
              <a:rPr dirty="0">
                <a:solidFill>
                  <a:schemeClr val="tx1">
                    <a:lumMod val="50000"/>
                  </a:schemeClr>
                </a:solidFill>
              </a:rPr>
              <a:t>(2)</a:t>
            </a:r>
          </a:p>
        </p:txBody>
      </p:sp>
      <p:sp>
        <p:nvSpPr>
          <p:cNvPr id="259" name="Shape 259"/>
          <p:cNvSpPr>
            <a:spLocks noGrp="1"/>
          </p:cNvSpPr>
          <p:nvPr>
            <p:ph type="body" idx="1"/>
          </p:nvPr>
        </p:nvSpPr>
        <p:spPr>
          <a:prstGeom prst="rect">
            <a:avLst/>
          </a:prstGeom>
        </p:spPr>
        <p:txBody>
          <a:bodyPr>
            <a:normAutofit/>
          </a:bodyPr>
          <a:lstStyle/>
          <a:p>
            <a:r>
              <a:rPr lang="es-ES_tradnl" b="1" dirty="0" smtClean="0">
                <a:solidFill>
                  <a:schemeClr val="tx1">
                    <a:lumMod val="50000"/>
                  </a:schemeClr>
                </a:solidFill>
              </a:rPr>
              <a:t>Oyendo esas palabras, el apóstol rasgó sus vestiduras y, al golpear en su cabeza con grande lamento, les dijo: “Prepárenme un caballo y alguien de ustedes para guiarme en el camino”.</a:t>
            </a:r>
          </a:p>
          <a:p>
            <a:r>
              <a:rPr lang="es-ES_tradnl" b="1" dirty="0" smtClean="0">
                <a:solidFill>
                  <a:schemeClr val="tx1">
                    <a:lumMod val="50000"/>
                  </a:schemeClr>
                </a:solidFill>
              </a:rPr>
              <a:t>Así, Juan, al cabalgar, se alejó de la iglesia y, habiendo llegado al campo, fue hecho prisionero por los guardias de los bandidos. El apóstol, mientras tanto, no intentó ningún intento de fugo, tampoco ofreció resistencia a su prisión, al contrario, él les dijo: “Por este motivo vine aquí. Llevadme con su capitán.”</a:t>
            </a:r>
            <a:endParaRPr lang="es-ES_tradnl" b="1" dirty="0">
              <a:solidFill>
                <a:schemeClr val="tx1">
                  <a:lumMod val="50000"/>
                </a:schemeClr>
              </a:solidFill>
            </a:endParaRPr>
          </a:p>
        </p:txBody>
      </p:sp>
      <p:sp>
        <p:nvSpPr>
          <p:cNvPr id="260" name="Shape 26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27</a:t>
            </a:fld>
            <a:endParaRP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Shape 26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63" name="Shape 26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n-US" dirty="0" err="1" smtClean="0">
                <a:solidFill>
                  <a:schemeClr val="tx1">
                    <a:lumMod val="50000"/>
                  </a:schemeClr>
                </a:solidFill>
              </a:rPr>
              <a:t>Aprendiendo</a:t>
            </a:r>
            <a:r>
              <a:rPr lang="en-US" dirty="0" smtClean="0">
                <a:solidFill>
                  <a:schemeClr val="tx1">
                    <a:lumMod val="50000"/>
                  </a:schemeClr>
                </a:solidFill>
              </a:rPr>
              <a:t> con el </a:t>
            </a:r>
            <a:r>
              <a:rPr lang="en-US" dirty="0" err="1" smtClean="0">
                <a:solidFill>
                  <a:schemeClr val="tx1">
                    <a:lumMod val="50000"/>
                  </a:schemeClr>
                </a:solidFill>
              </a:rPr>
              <a:t>apóstol</a:t>
            </a:r>
            <a:r>
              <a:rPr lang="en-US" dirty="0" smtClean="0">
                <a:solidFill>
                  <a:schemeClr val="tx1">
                    <a:lumMod val="50000"/>
                  </a:schemeClr>
                </a:solidFill>
              </a:rPr>
              <a:t> </a:t>
            </a:r>
            <a:r>
              <a:rPr lang="en-US" dirty="0" err="1" smtClean="0">
                <a:solidFill>
                  <a:schemeClr val="tx1">
                    <a:lumMod val="50000"/>
                  </a:schemeClr>
                </a:solidFill>
              </a:rPr>
              <a:t>juan</a:t>
            </a:r>
            <a:r>
              <a:rPr lang="en-US" dirty="0" smtClean="0">
                <a:solidFill>
                  <a:schemeClr val="tx1">
                    <a:lumMod val="50000"/>
                  </a:schemeClr>
                </a:solidFill>
              </a:rPr>
              <a:t> </a:t>
            </a:r>
            <a:r>
              <a:rPr dirty="0" smtClean="0">
                <a:solidFill>
                  <a:schemeClr val="tx1">
                    <a:lumMod val="50000"/>
                  </a:schemeClr>
                </a:solidFill>
              </a:rPr>
              <a:t>(3</a:t>
            </a:r>
            <a:r>
              <a:rPr dirty="0">
                <a:solidFill>
                  <a:schemeClr val="tx1">
                    <a:lumMod val="50000"/>
                  </a:schemeClr>
                </a:solidFill>
              </a:rPr>
              <a:t>)</a:t>
            </a:r>
          </a:p>
        </p:txBody>
      </p:sp>
      <p:sp>
        <p:nvSpPr>
          <p:cNvPr id="264" name="Shape 264"/>
          <p:cNvSpPr>
            <a:spLocks noGrp="1"/>
          </p:cNvSpPr>
          <p:nvPr>
            <p:ph type="body" idx="1"/>
          </p:nvPr>
        </p:nvSpPr>
        <p:spPr>
          <a:xfrm>
            <a:off x="571500" y="1803400"/>
            <a:ext cx="11861800" cy="7581801"/>
          </a:xfrm>
          <a:prstGeom prst="rect">
            <a:avLst/>
          </a:prstGeom>
        </p:spPr>
        <p:txBody>
          <a:bodyPr>
            <a:normAutofit/>
          </a:bodyPr>
          <a:lstStyle>
            <a:lvl1pPr>
              <a:defRPr sz="3500"/>
            </a:lvl1pPr>
          </a:lstStyle>
          <a:p>
            <a:r>
              <a:rPr lang="es-ES_tradnl" b="1" dirty="0" smtClean="0">
                <a:solidFill>
                  <a:schemeClr val="tx1">
                    <a:lumMod val="50000"/>
                  </a:schemeClr>
                </a:solidFill>
              </a:rPr>
              <a:t>El joven, armado, permanecía observando todo. No obstante, al identificar que quien se aproximaba era Juan, tuvo una gran vergüenza e intentó irse inmediatamente. El apóstol, mientras tanto, buscó persuadirlo con toda la fuerza y compasión de su edad, rogándole: “¿Por qué huyes, hijo mío, </a:t>
            </a:r>
            <a:r>
              <a:rPr lang="es-ES_tradnl" b="1" dirty="0" smtClean="0">
                <a:solidFill>
                  <a:schemeClr val="tx1">
                    <a:lumMod val="50000"/>
                  </a:schemeClr>
                </a:solidFill>
              </a:rPr>
              <a:t>por qué </a:t>
            </a:r>
            <a:r>
              <a:rPr lang="es-ES_tradnl" b="1" dirty="0" smtClean="0">
                <a:solidFill>
                  <a:schemeClr val="tx1">
                    <a:lumMod val="50000"/>
                  </a:schemeClr>
                </a:solidFill>
              </a:rPr>
              <a:t>huyes de tu anciano e indefenso padre? Ten piedad de mí, hijo mío; no temas, pues aún gozas de esperanza para la vida. Intercederé por ti, delante de Cristo. Si fuera necesario yo sufriría la muerte en tu lugar, como Cristo así se ofreció por nosotros. Yo te daría mi propia vida. Permanece y cree que Cristo me envió”.</a:t>
            </a:r>
            <a:endParaRPr lang="es-ES_tradnl" b="1" dirty="0">
              <a:solidFill>
                <a:schemeClr val="tx1">
                  <a:lumMod val="50000"/>
                </a:schemeClr>
              </a:solidFill>
            </a:endParaRPr>
          </a:p>
        </p:txBody>
      </p:sp>
      <p:sp>
        <p:nvSpPr>
          <p:cNvPr id="265" name="Shape 26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28</a:t>
            </a:fld>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 name="Shape 26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68" name="Shape 26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n-US" dirty="0" err="1" smtClean="0">
                <a:solidFill>
                  <a:schemeClr val="tx1">
                    <a:lumMod val="50000"/>
                  </a:schemeClr>
                </a:solidFill>
              </a:rPr>
              <a:t>Aprendiendo</a:t>
            </a:r>
            <a:r>
              <a:rPr lang="en-US" dirty="0" smtClean="0">
                <a:solidFill>
                  <a:schemeClr val="tx1">
                    <a:lumMod val="50000"/>
                  </a:schemeClr>
                </a:solidFill>
              </a:rPr>
              <a:t> con el </a:t>
            </a:r>
            <a:r>
              <a:rPr lang="en-US" dirty="0" err="1" smtClean="0">
                <a:solidFill>
                  <a:schemeClr val="tx1">
                    <a:lumMod val="50000"/>
                  </a:schemeClr>
                </a:solidFill>
              </a:rPr>
              <a:t>apóstol</a:t>
            </a:r>
            <a:r>
              <a:rPr lang="en-US" dirty="0" smtClean="0">
                <a:solidFill>
                  <a:schemeClr val="tx1">
                    <a:lumMod val="50000"/>
                  </a:schemeClr>
                </a:solidFill>
              </a:rPr>
              <a:t> </a:t>
            </a:r>
            <a:r>
              <a:rPr lang="en-US" dirty="0" err="1" smtClean="0">
                <a:solidFill>
                  <a:schemeClr val="tx1">
                    <a:lumMod val="50000"/>
                  </a:schemeClr>
                </a:solidFill>
              </a:rPr>
              <a:t>juan</a:t>
            </a:r>
            <a:r>
              <a:rPr lang="en-US" dirty="0" smtClean="0">
                <a:solidFill>
                  <a:schemeClr val="tx1">
                    <a:lumMod val="50000"/>
                  </a:schemeClr>
                </a:solidFill>
              </a:rPr>
              <a:t> </a:t>
            </a:r>
            <a:r>
              <a:rPr dirty="0" smtClean="0">
                <a:solidFill>
                  <a:schemeClr val="tx1">
                    <a:lumMod val="50000"/>
                  </a:schemeClr>
                </a:solidFill>
              </a:rPr>
              <a:t>(3</a:t>
            </a:r>
            <a:r>
              <a:rPr dirty="0">
                <a:solidFill>
                  <a:schemeClr val="tx1">
                    <a:lumMod val="50000"/>
                  </a:schemeClr>
                </a:solidFill>
              </a:rPr>
              <a:t>)</a:t>
            </a:r>
          </a:p>
        </p:txBody>
      </p:sp>
      <p:sp>
        <p:nvSpPr>
          <p:cNvPr id="269" name="Shape 269"/>
          <p:cNvSpPr>
            <a:spLocks noGrp="1"/>
          </p:cNvSpPr>
          <p:nvPr>
            <p:ph type="body" idx="1"/>
          </p:nvPr>
        </p:nvSpPr>
        <p:spPr>
          <a:xfrm>
            <a:off x="571500" y="1803400"/>
            <a:ext cx="11861800" cy="7581801"/>
          </a:xfrm>
          <a:prstGeom prst="rect">
            <a:avLst/>
          </a:prstGeom>
        </p:spPr>
        <p:txBody>
          <a:bodyPr>
            <a:normAutofit/>
          </a:bodyPr>
          <a:lstStyle/>
          <a:p>
            <a:pPr marL="380618" indent="-380618" defTabSz="473201">
              <a:spcBef>
                <a:spcPts val="1400"/>
              </a:spcBef>
              <a:defRPr sz="2835"/>
            </a:pPr>
            <a:r>
              <a:rPr lang="es-ES_tradnl" b="1" dirty="0" smtClean="0">
                <a:solidFill>
                  <a:schemeClr val="tx1">
                    <a:lumMod val="50000"/>
                  </a:schemeClr>
                </a:solidFill>
              </a:rPr>
              <a:t>Al escuchar las palabras de Juan, el joven, interrumpiendo su retirada, permaneció cabizbajo. Entonces, de brazos abiertos, sufridamente corrió hacia el anciano, con una lamentación que </a:t>
            </a:r>
            <a:r>
              <a:rPr lang="es-ES_tradnl" b="1" dirty="0" smtClean="0">
                <a:solidFill>
                  <a:schemeClr val="tx1">
                    <a:lumMod val="50000"/>
                  </a:schemeClr>
                </a:solidFill>
              </a:rPr>
              <a:t>expresaba —tanto </a:t>
            </a:r>
            <a:r>
              <a:rPr lang="es-ES_tradnl" b="1" dirty="0" smtClean="0">
                <a:solidFill>
                  <a:schemeClr val="tx1">
                    <a:lumMod val="50000"/>
                  </a:schemeClr>
                </a:solidFill>
              </a:rPr>
              <a:t>como </a:t>
            </a:r>
            <a:r>
              <a:rPr lang="es-ES_tradnl" b="1" dirty="0" smtClean="0">
                <a:solidFill>
                  <a:schemeClr val="tx1">
                    <a:lumMod val="50000"/>
                  </a:schemeClr>
                </a:solidFill>
              </a:rPr>
              <a:t>podía— </a:t>
            </a:r>
            <a:r>
              <a:rPr lang="es-ES_tradnl" b="1" dirty="0" smtClean="0">
                <a:solidFill>
                  <a:schemeClr val="tx1">
                    <a:lumMod val="50000"/>
                  </a:schemeClr>
                </a:solidFill>
              </a:rPr>
              <a:t>sus súplicas por perdón. Se derramó, como si </a:t>
            </a:r>
            <a:r>
              <a:rPr lang="es-ES_tradnl" b="1" dirty="0" smtClean="0">
                <a:solidFill>
                  <a:schemeClr val="tx1">
                    <a:lumMod val="50000"/>
                  </a:schemeClr>
                </a:solidFill>
              </a:rPr>
              <a:t>estuviese siendo bautizado </a:t>
            </a:r>
            <a:r>
              <a:rPr lang="es-ES_tradnl" b="1" dirty="0" smtClean="0">
                <a:solidFill>
                  <a:schemeClr val="tx1">
                    <a:lumMod val="50000"/>
                  </a:schemeClr>
                </a:solidFill>
              </a:rPr>
              <a:t>por segunda vez, ahora en sus </a:t>
            </a:r>
            <a:r>
              <a:rPr lang="es-ES_tradnl" b="1" dirty="0" smtClean="0">
                <a:solidFill>
                  <a:schemeClr val="tx1">
                    <a:lumMod val="50000"/>
                  </a:schemeClr>
                </a:solidFill>
              </a:rPr>
              <a:t>lágrimas; </a:t>
            </a:r>
            <a:r>
              <a:rPr lang="es-ES_tradnl" b="1" dirty="0" smtClean="0">
                <a:solidFill>
                  <a:schemeClr val="tx1">
                    <a:lumMod val="50000"/>
                  </a:schemeClr>
                </a:solidFill>
              </a:rPr>
              <a:t>el joven sólo se preocupaba en esconder su mano derecha. </a:t>
            </a:r>
            <a:r>
              <a:rPr lang="es-ES_tradnl" b="1" dirty="0" smtClean="0">
                <a:solidFill>
                  <a:schemeClr val="tx1">
                    <a:lumMod val="50000"/>
                  </a:schemeClr>
                </a:solidFill>
              </a:rPr>
              <a:t>Sin embargo, el </a:t>
            </a:r>
            <a:r>
              <a:rPr lang="es-ES_tradnl" b="1" dirty="0" smtClean="0">
                <a:solidFill>
                  <a:schemeClr val="tx1">
                    <a:lumMod val="50000"/>
                  </a:schemeClr>
                </a:solidFill>
              </a:rPr>
              <a:t>anciano, poniéndose de rodillas en oración, empeñó su palabra, y le aseguró que verdaderamente recibiría el perdón de sus pecados de las manos de Cristo. Tomando entonces la mano derecha, como ya purificada de toda iniquidad, la besó.</a:t>
            </a:r>
          </a:p>
          <a:p>
            <a:pPr marL="380618" indent="-380618" defTabSz="473201">
              <a:spcBef>
                <a:spcPts val="1400"/>
              </a:spcBef>
              <a:defRPr sz="2835"/>
            </a:pPr>
            <a:r>
              <a:rPr lang="es-ES_tradnl" b="1" dirty="0" smtClean="0">
                <a:solidFill>
                  <a:schemeClr val="tx1">
                    <a:lumMod val="50000"/>
                  </a:schemeClr>
                </a:solidFill>
              </a:rPr>
              <a:t>El anciano, entonces, llevando consigo al joven, lo condujo de vuelta a la iglesia, sustentándolo con muchas oraciones y ayunos constantes y ablandando su alma con frecuentes consolaciones. Juan —como dicen— no lo dejó sino hasta verlo completamente restaurado en la iglesia.</a:t>
            </a:r>
            <a:endParaRPr lang="es-ES_tradnl" b="1" dirty="0">
              <a:solidFill>
                <a:schemeClr val="tx1">
                  <a:lumMod val="50000"/>
                </a:schemeClr>
              </a:solidFill>
            </a:endParaRPr>
          </a:p>
        </p:txBody>
      </p:sp>
      <p:sp>
        <p:nvSpPr>
          <p:cNvPr id="270" name="Shape 27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29</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Shape 138"/>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39" name="Shape 139"/>
          <p:cNvSpPr>
            <a:spLocks noGrp="1"/>
          </p:cNvSpPr>
          <p:nvPr>
            <p:ph type="title"/>
          </p:nvPr>
        </p:nvSpPr>
        <p:spPr>
          <a:xfrm>
            <a:off x="571500" y="730250"/>
            <a:ext cx="11861800" cy="723900"/>
          </a:xfrm>
          <a:prstGeom prst="rect">
            <a:avLst/>
          </a:prstGeom>
        </p:spPr>
        <p:txBody>
          <a:bodyPr>
            <a:normAutofit fontScale="90000"/>
          </a:bodyPr>
          <a:lstStyle>
            <a:lvl1pPr defTabSz="543305">
              <a:spcBef>
                <a:spcPts val="2100"/>
              </a:spcBef>
              <a:defRPr sz="4836"/>
            </a:lvl1pPr>
          </a:lstStyle>
          <a:p>
            <a:r>
              <a:rPr lang="en-US" dirty="0" smtClean="0">
                <a:solidFill>
                  <a:schemeClr val="bg2">
                    <a:lumMod val="10000"/>
                  </a:schemeClr>
                </a:solidFill>
              </a:rPr>
              <a:t>EL DRAMA DE LOS PASTORES</a:t>
            </a:r>
            <a:endParaRPr dirty="0">
              <a:solidFill>
                <a:schemeClr val="bg2">
                  <a:lumMod val="10000"/>
                </a:schemeClr>
              </a:solidFill>
            </a:endParaRPr>
          </a:p>
        </p:txBody>
      </p:sp>
      <p:sp>
        <p:nvSpPr>
          <p:cNvPr id="140" name="Shape 140"/>
          <p:cNvSpPr>
            <a:spLocks noGrp="1"/>
          </p:cNvSpPr>
          <p:nvPr>
            <p:ph type="body" idx="1"/>
          </p:nvPr>
        </p:nvSpPr>
        <p:spPr>
          <a:prstGeom prst="rect">
            <a:avLst/>
          </a:prstGeom>
        </p:spPr>
        <p:txBody>
          <a:bodyPr>
            <a:normAutofit/>
          </a:bodyPr>
          <a:lstStyle/>
          <a:p>
            <a:pPr marL="437006" indent="-437006" defTabSz="543305">
              <a:spcBef>
                <a:spcPts val="1600"/>
              </a:spcBef>
              <a:defRPr sz="3255"/>
            </a:pPr>
            <a:r>
              <a:rPr lang="es-ES_tradnl" sz="3400" b="1" dirty="0" smtClean="0">
                <a:solidFill>
                  <a:schemeClr val="tx1">
                    <a:lumMod val="50000"/>
                  </a:schemeClr>
                </a:solidFill>
              </a:rPr>
              <a:t>Atender todas las expectativas del rebaño. Sienten que les pagan para atender a </a:t>
            </a:r>
            <a:r>
              <a:rPr lang="es-ES_tradnl" sz="3400" b="1" dirty="0" smtClean="0">
                <a:solidFill>
                  <a:schemeClr val="tx1">
                    <a:lumMod val="50000"/>
                  </a:schemeClr>
                </a:solidFill>
              </a:rPr>
              <a:t>todos, </a:t>
            </a:r>
            <a:r>
              <a:rPr lang="es-ES_tradnl" sz="3400" b="1" dirty="0" smtClean="0">
                <a:solidFill>
                  <a:schemeClr val="tx1">
                    <a:lumMod val="50000"/>
                  </a:schemeClr>
                </a:solidFill>
              </a:rPr>
              <a:t>todo el tiempo. No saben decir no.</a:t>
            </a:r>
          </a:p>
          <a:p>
            <a:pPr marL="437006" indent="-437006" defTabSz="543305">
              <a:spcBef>
                <a:spcPts val="1600"/>
              </a:spcBef>
              <a:defRPr sz="3255"/>
            </a:pPr>
            <a:r>
              <a:rPr lang="es-ES_tradnl" sz="3400" b="1" dirty="0" smtClean="0">
                <a:solidFill>
                  <a:schemeClr val="tx1">
                    <a:lumMod val="50000"/>
                  </a:schemeClr>
                </a:solidFill>
              </a:rPr>
              <a:t>Injusticias y falta de reconocimiento de su valor</a:t>
            </a:r>
          </a:p>
          <a:p>
            <a:pPr marL="437006" indent="-437006" defTabSz="543305">
              <a:spcBef>
                <a:spcPts val="1600"/>
              </a:spcBef>
              <a:defRPr sz="3255"/>
            </a:pPr>
            <a:r>
              <a:rPr lang="es-ES_tradnl" sz="3400" b="1" dirty="0" smtClean="0">
                <a:solidFill>
                  <a:schemeClr val="tx1">
                    <a:lumMod val="50000"/>
                  </a:schemeClr>
                </a:solidFill>
              </a:rPr>
              <a:t>Frustración y falta de reconocimiento de su valor. Comparaciones.</a:t>
            </a:r>
          </a:p>
          <a:p>
            <a:pPr marL="437006" indent="-437006" defTabSz="543305">
              <a:spcBef>
                <a:spcPts val="1600"/>
              </a:spcBef>
              <a:defRPr sz="3255"/>
            </a:pPr>
            <a:r>
              <a:rPr lang="es-ES_tradnl" sz="3400" b="1" dirty="0" smtClean="0">
                <a:solidFill>
                  <a:schemeClr val="tx1">
                    <a:lumMod val="50000"/>
                  </a:schemeClr>
                </a:solidFill>
              </a:rPr>
              <a:t>No descansan ni se divierten. Sienten que deben </a:t>
            </a:r>
            <a:r>
              <a:rPr lang="es-ES_tradnl" sz="3400" b="1" dirty="0" smtClean="0">
                <a:solidFill>
                  <a:srgbClr val="C00000"/>
                </a:solidFill>
              </a:rPr>
              <a:t>dormir parados.</a:t>
            </a:r>
          </a:p>
          <a:p>
            <a:pPr marL="437006" indent="-437006" defTabSz="543305">
              <a:spcBef>
                <a:spcPts val="1600"/>
              </a:spcBef>
              <a:defRPr sz="3255"/>
            </a:pPr>
            <a:r>
              <a:rPr lang="es-ES_tradnl" sz="3400" b="1" dirty="0" smtClean="0">
                <a:solidFill>
                  <a:schemeClr val="tx1">
                    <a:lumMod val="50000"/>
                  </a:schemeClr>
                </a:solidFill>
              </a:rPr>
              <a:t>Falta de amigos.</a:t>
            </a:r>
          </a:p>
          <a:p>
            <a:pPr marL="437006" indent="-437006" defTabSz="543305">
              <a:spcBef>
                <a:spcPts val="1600"/>
              </a:spcBef>
              <a:defRPr sz="3255"/>
            </a:pPr>
            <a:r>
              <a:rPr lang="es-ES_tradnl" sz="3400" b="1" dirty="0" smtClean="0">
                <a:solidFill>
                  <a:schemeClr val="tx1">
                    <a:lumMod val="50000"/>
                  </a:schemeClr>
                </a:solidFill>
              </a:rPr>
              <a:t>Cuidan, pero no se cuidan. Visten una capa de </a:t>
            </a:r>
            <a:r>
              <a:rPr lang="es-ES_tradnl" sz="3400" b="1" dirty="0" err="1" smtClean="0">
                <a:solidFill>
                  <a:schemeClr val="tx1">
                    <a:lumMod val="50000"/>
                  </a:schemeClr>
                </a:solidFill>
              </a:rPr>
              <a:t>súperman</a:t>
            </a:r>
            <a:r>
              <a:rPr lang="es-ES_tradnl" sz="3400" b="1" dirty="0" smtClean="0">
                <a:solidFill>
                  <a:schemeClr val="tx1">
                    <a:lumMod val="50000"/>
                  </a:schemeClr>
                </a:solidFill>
              </a:rPr>
              <a:t>.</a:t>
            </a:r>
            <a:endParaRPr lang="es-ES_tradnl" sz="3400" b="1" dirty="0">
              <a:solidFill>
                <a:schemeClr val="tx1">
                  <a:lumMod val="50000"/>
                </a:schemeClr>
              </a:solidFill>
            </a:endParaRPr>
          </a:p>
        </p:txBody>
      </p:sp>
      <p:sp>
        <p:nvSpPr>
          <p:cNvPr id="141" name="Shape 141"/>
          <p:cNvSpPr>
            <a:spLocks noGrp="1"/>
          </p:cNvSpPr>
          <p:nvPr>
            <p:ph type="sldNum" sz="quarter" idx="2"/>
          </p:nvPr>
        </p:nvSpPr>
        <p:spPr>
          <a:xfrm>
            <a:off x="12178579" y="9194800"/>
            <a:ext cx="211833" cy="342900"/>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3</a:t>
            </a:fld>
            <a:endParaRPr/>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Shape 27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73" name="Shape 27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n-US" dirty="0" smtClean="0">
                <a:solidFill>
                  <a:schemeClr val="tx1">
                    <a:lumMod val="50000"/>
                  </a:schemeClr>
                </a:solidFill>
              </a:rPr>
              <a:t>Juan </a:t>
            </a:r>
            <a:r>
              <a:rPr lang="en-US" dirty="0" err="1" smtClean="0">
                <a:solidFill>
                  <a:schemeClr val="tx1">
                    <a:lumMod val="50000"/>
                  </a:schemeClr>
                </a:solidFill>
              </a:rPr>
              <a:t>también</a:t>
            </a:r>
            <a:r>
              <a:rPr lang="en-US" dirty="0" smtClean="0">
                <a:solidFill>
                  <a:schemeClr val="tx1">
                    <a:lumMod val="50000"/>
                  </a:schemeClr>
                </a:solidFill>
              </a:rPr>
              <a:t> </a:t>
            </a:r>
            <a:r>
              <a:rPr lang="en-US" dirty="0" err="1" smtClean="0">
                <a:solidFill>
                  <a:schemeClr val="tx1">
                    <a:lumMod val="50000"/>
                  </a:schemeClr>
                </a:solidFill>
              </a:rPr>
              <a:t>terminó</a:t>
            </a:r>
            <a:r>
              <a:rPr lang="en-US" dirty="0" smtClean="0">
                <a:solidFill>
                  <a:schemeClr val="tx1">
                    <a:lumMod val="50000"/>
                  </a:schemeClr>
                </a:solidFill>
              </a:rPr>
              <a:t> </a:t>
            </a:r>
            <a:r>
              <a:rPr lang="en-US" dirty="0" err="1" smtClean="0">
                <a:solidFill>
                  <a:schemeClr val="tx1">
                    <a:lumMod val="50000"/>
                  </a:schemeClr>
                </a:solidFill>
              </a:rPr>
              <a:t>su</a:t>
            </a:r>
            <a:r>
              <a:rPr lang="en-US" dirty="0" smtClean="0">
                <a:solidFill>
                  <a:schemeClr val="tx1">
                    <a:lumMod val="50000"/>
                  </a:schemeClr>
                </a:solidFill>
              </a:rPr>
              <a:t> </a:t>
            </a:r>
            <a:r>
              <a:rPr lang="en-US" dirty="0" err="1" smtClean="0">
                <a:solidFill>
                  <a:schemeClr val="tx1">
                    <a:lumMod val="50000"/>
                  </a:schemeClr>
                </a:solidFill>
              </a:rPr>
              <a:t>carrera</a:t>
            </a:r>
            <a:endParaRPr dirty="0">
              <a:solidFill>
                <a:schemeClr val="tx1">
                  <a:lumMod val="50000"/>
                </a:schemeClr>
              </a:solidFill>
            </a:endParaRPr>
          </a:p>
        </p:txBody>
      </p:sp>
      <p:sp>
        <p:nvSpPr>
          <p:cNvPr id="274" name="Shape 274"/>
          <p:cNvSpPr>
            <a:spLocks noGrp="1"/>
          </p:cNvSpPr>
          <p:nvPr>
            <p:ph type="body" idx="1"/>
          </p:nvPr>
        </p:nvSpPr>
        <p:spPr>
          <a:prstGeom prst="rect">
            <a:avLst/>
          </a:prstGeom>
        </p:spPr>
        <p:txBody>
          <a:bodyPr>
            <a:normAutofit/>
          </a:bodyPr>
          <a:lstStyle/>
          <a:p>
            <a:pPr>
              <a:defRPr sz="3700"/>
            </a:pPr>
            <a:r>
              <a:rPr lang="es-ES_tradnl" b="1" dirty="0" smtClean="0">
                <a:solidFill>
                  <a:schemeClr val="tx1">
                    <a:lumMod val="50000"/>
                  </a:schemeClr>
                </a:solidFill>
              </a:rPr>
              <a:t>Nutrió un buen relacionamiento con Cristo hasta el final. </a:t>
            </a:r>
          </a:p>
          <a:p>
            <a:pPr>
              <a:defRPr sz="3700"/>
            </a:pPr>
            <a:r>
              <a:rPr lang="es-ES_tradnl" b="1" dirty="0" smtClean="0">
                <a:solidFill>
                  <a:schemeClr val="tx1">
                    <a:lumMod val="50000"/>
                  </a:schemeClr>
                </a:solidFill>
              </a:rPr>
              <a:t>Cuando leemos las epístolas de Juan podemos sentir el toque del Espíritu y su pasión por Dios, por la iglesia y su misión.</a:t>
            </a:r>
          </a:p>
          <a:p>
            <a:pPr>
              <a:defRPr sz="3700"/>
            </a:pPr>
            <a:r>
              <a:rPr lang="es-ES_tradnl" b="1" dirty="0" smtClean="0">
                <a:solidFill>
                  <a:schemeClr val="tx1">
                    <a:lumMod val="50000"/>
                  </a:schemeClr>
                </a:solidFill>
              </a:rPr>
              <a:t>Pareció estar más apasionado por Cristo al final de lo que comenzó.</a:t>
            </a:r>
          </a:p>
          <a:p>
            <a:pPr>
              <a:defRPr sz="3700"/>
            </a:pPr>
            <a:r>
              <a:rPr lang="es-ES_tradnl" b="1" dirty="0" smtClean="0">
                <a:solidFill>
                  <a:schemeClr val="tx1">
                    <a:lumMod val="50000"/>
                  </a:schemeClr>
                </a:solidFill>
              </a:rPr>
              <a:t>Personas así, nos inspiran. En momentos difíciles, nos acordamos de ellos.</a:t>
            </a:r>
            <a:endParaRPr lang="es-ES_tradnl" b="1" dirty="0">
              <a:solidFill>
                <a:schemeClr val="tx1">
                  <a:lumMod val="50000"/>
                </a:schemeClr>
              </a:solidFill>
            </a:endParaRPr>
          </a:p>
        </p:txBody>
      </p:sp>
      <p:sp>
        <p:nvSpPr>
          <p:cNvPr id="275" name="Shape 27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30</a:t>
            </a:fld>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 name="Shape 27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78" name="Shape 27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s-ES_tradnl" dirty="0" smtClean="0">
                <a:solidFill>
                  <a:schemeClr val="tx1">
                    <a:lumMod val="50000"/>
                  </a:schemeClr>
                </a:solidFill>
              </a:rPr>
              <a:t>Vigor, pasión, fe y valor hasta el fin, ¡como </a:t>
            </a:r>
            <a:r>
              <a:rPr lang="es-ES_tradnl" dirty="0" err="1" smtClean="0">
                <a:solidFill>
                  <a:schemeClr val="tx1">
                    <a:lumMod val="50000"/>
                  </a:schemeClr>
                </a:solidFill>
              </a:rPr>
              <a:t>caleb</a:t>
            </a:r>
            <a:r>
              <a:rPr lang="es-ES_tradnl" dirty="0" smtClean="0">
                <a:solidFill>
                  <a:schemeClr val="tx1">
                    <a:lumMod val="50000"/>
                  </a:schemeClr>
                </a:solidFill>
              </a:rPr>
              <a:t>!</a:t>
            </a:r>
            <a:endParaRPr lang="es-ES_tradnl" dirty="0">
              <a:solidFill>
                <a:schemeClr val="tx1">
                  <a:lumMod val="50000"/>
                </a:schemeClr>
              </a:solidFill>
            </a:endParaRPr>
          </a:p>
        </p:txBody>
      </p:sp>
      <p:sp>
        <p:nvSpPr>
          <p:cNvPr id="279" name="Shape 279"/>
          <p:cNvSpPr>
            <a:spLocks noGrp="1"/>
          </p:cNvSpPr>
          <p:nvPr>
            <p:ph type="body" idx="1"/>
          </p:nvPr>
        </p:nvSpPr>
        <p:spPr>
          <a:prstGeom prst="rect">
            <a:avLst/>
          </a:prstGeom>
        </p:spPr>
        <p:txBody>
          <a:bodyPr/>
          <a:lstStyle>
            <a:lvl1pPr>
              <a:defRPr sz="3800"/>
            </a:lvl1pPr>
          </a:lstStyle>
          <a:p>
            <a:r>
              <a:rPr lang="es-ES_tradnl" b="1" dirty="0" smtClean="0">
                <a:solidFill>
                  <a:schemeClr val="tx1">
                    <a:lumMod val="50000"/>
                  </a:schemeClr>
                </a:solidFill>
              </a:rPr>
              <a:t>“… he aquí, hoy soy de edad de ochenta y cinco años. Todavía estoy tan fuerte como el día que Moisés me envió… Dame, pues, ahora este monte, del cual habló Jehová aquel día." (Josué 14.10–12).</a:t>
            </a:r>
            <a:endParaRPr lang="es-ES_tradnl" b="1" dirty="0">
              <a:solidFill>
                <a:schemeClr val="tx1">
                  <a:lumMod val="50000"/>
                </a:schemeClr>
              </a:solidFill>
            </a:endParaRPr>
          </a:p>
        </p:txBody>
      </p:sp>
      <p:sp>
        <p:nvSpPr>
          <p:cNvPr id="280" name="Shape 28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31</a:t>
            </a:fld>
            <a:endParaRP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 name="Shape 28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lang="es-ES_tradnl" dirty="0">
              <a:solidFill>
                <a:schemeClr val="tx1">
                  <a:lumMod val="50000"/>
                </a:schemeClr>
              </a:solidFill>
            </a:endParaRPr>
          </a:p>
        </p:txBody>
      </p:sp>
      <p:sp>
        <p:nvSpPr>
          <p:cNvPr id="283" name="Shape 28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s-ES_tradnl" dirty="0" smtClean="0">
                <a:solidFill>
                  <a:schemeClr val="tx1">
                    <a:lumMod val="50000"/>
                  </a:schemeClr>
                </a:solidFill>
              </a:rPr>
              <a:t>JUAN Wesley</a:t>
            </a:r>
            <a:endParaRPr lang="es-ES_tradnl" dirty="0">
              <a:solidFill>
                <a:schemeClr val="tx1">
                  <a:lumMod val="50000"/>
                </a:schemeClr>
              </a:solidFill>
            </a:endParaRPr>
          </a:p>
        </p:txBody>
      </p:sp>
      <p:sp>
        <p:nvSpPr>
          <p:cNvPr id="284" name="Shape 284"/>
          <p:cNvSpPr>
            <a:spLocks noGrp="1"/>
          </p:cNvSpPr>
          <p:nvPr>
            <p:ph type="body" idx="1"/>
          </p:nvPr>
        </p:nvSpPr>
        <p:spPr>
          <a:prstGeom prst="rect">
            <a:avLst/>
          </a:prstGeom>
        </p:spPr>
        <p:txBody>
          <a:bodyPr>
            <a:normAutofit/>
          </a:bodyPr>
          <a:lstStyle/>
          <a:p>
            <a:pPr>
              <a:defRPr sz="4000"/>
            </a:pPr>
            <a:r>
              <a:rPr lang="es-ES_tradnl" b="1" dirty="0" smtClean="0">
                <a:solidFill>
                  <a:schemeClr val="tx1">
                    <a:lumMod val="50000"/>
                  </a:schemeClr>
                </a:solidFill>
              </a:rPr>
              <a:t>¡Mantuvo viva la pasión por Cristo y su iglesia hasta el fin!</a:t>
            </a:r>
          </a:p>
          <a:p>
            <a:pPr>
              <a:defRPr sz="4000"/>
            </a:pPr>
            <a:r>
              <a:rPr lang="es-ES_tradnl" b="1" dirty="0" smtClean="0">
                <a:solidFill>
                  <a:schemeClr val="tx1">
                    <a:lumMod val="50000"/>
                  </a:schemeClr>
                </a:solidFill>
              </a:rPr>
              <a:t>Siempre participó de clases de discipulado mutuo en donde había prestación de cuentas sobre la condición del alma y del progreso espiritual. "Prediquen en todos los lugares y ocasiones posibles, y organicen tantas clases como fueran posibles. Más no se atrevan a predicar sin organizar nuevas clases”.</a:t>
            </a:r>
            <a:endParaRPr lang="es-ES_tradnl" b="1" dirty="0">
              <a:solidFill>
                <a:schemeClr val="tx1">
                  <a:lumMod val="50000"/>
                </a:schemeClr>
              </a:solidFill>
            </a:endParaRPr>
          </a:p>
        </p:txBody>
      </p:sp>
      <p:sp>
        <p:nvSpPr>
          <p:cNvPr id="285" name="Shape 285"/>
          <p:cNvSpPr>
            <a:spLocks noGrp="1"/>
          </p:cNvSpPr>
          <p:nvPr>
            <p:ph type="sldNum" sz="quarter" idx="2"/>
          </p:nvPr>
        </p:nvSpPr>
        <p:spPr>
          <a:xfrm>
            <a:off x="12092253" y="9194800"/>
            <a:ext cx="298159" cy="348813"/>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rPr lang="es-ES_tradnl" smtClean="0">
                <a:solidFill>
                  <a:schemeClr val="tx1">
                    <a:lumMod val="50000"/>
                  </a:schemeClr>
                </a:solidFill>
              </a:rPr>
              <a:t>32</a:t>
            </a:fld>
            <a:endParaRPr lang="es-ES_tradnl" dirty="0">
              <a:solidFill>
                <a:schemeClr val="tx1">
                  <a:lumMod val="50000"/>
                </a:schemeClr>
              </a:solidFill>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Shape 28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88" name="Shape 28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smtClean="0">
                <a:solidFill>
                  <a:schemeClr val="tx1">
                    <a:lumMod val="50000"/>
                  </a:schemeClr>
                </a:solidFill>
              </a:rPr>
              <a:t>Clases </a:t>
            </a:r>
            <a:r>
              <a:rPr dirty="0">
                <a:solidFill>
                  <a:schemeClr val="tx1">
                    <a:lumMod val="50000"/>
                  </a:schemeClr>
                </a:solidFill>
              </a:rPr>
              <a:t>wesleyanas</a:t>
            </a:r>
          </a:p>
        </p:txBody>
      </p:sp>
      <p:sp>
        <p:nvSpPr>
          <p:cNvPr id="289" name="Shape 289"/>
          <p:cNvSpPr>
            <a:spLocks noGrp="1"/>
          </p:cNvSpPr>
          <p:nvPr>
            <p:ph type="body" idx="1"/>
          </p:nvPr>
        </p:nvSpPr>
        <p:spPr>
          <a:prstGeom prst="rect">
            <a:avLst/>
          </a:prstGeom>
        </p:spPr>
        <p:txBody>
          <a:bodyPr>
            <a:normAutofit/>
          </a:bodyPr>
          <a:lstStyle/>
          <a:p>
            <a:pPr marL="465201" indent="-465201" defTabSz="578358">
              <a:spcBef>
                <a:spcPts val="1700"/>
              </a:spcBef>
              <a:defRPr sz="3168"/>
            </a:pPr>
            <a:r>
              <a:rPr lang="es-ES_tradnl" b="1" dirty="0" smtClean="0">
                <a:solidFill>
                  <a:schemeClr val="tx1">
                    <a:lumMod val="50000"/>
                  </a:schemeClr>
                </a:solidFill>
              </a:rPr>
              <a:t>10 a 15 personas reuniéndose semanalmente con el compromiso serio de promover el crecimiento espiritual mutuo, aprendiendo qué evitar y qué buscar, haciendo un buen uso de los medios de gracia. Estando abiertos para confesar sus vicios y pecados, abiertos también a la reprensión para vencer las debilidades con la ayuda de Cristo y de la comunidad de la fe, en una atmósfera de amor, gracia y misericordia, en donde los líderes también confiesan sus pecados. </a:t>
            </a:r>
          </a:p>
          <a:p>
            <a:pPr marL="465201" indent="-465201" defTabSz="578358">
              <a:spcBef>
                <a:spcPts val="1700"/>
              </a:spcBef>
              <a:defRPr sz="3168"/>
            </a:pPr>
            <a:r>
              <a:rPr lang="es-ES_tradnl" b="1" dirty="0" smtClean="0">
                <a:solidFill>
                  <a:schemeClr val="tx1">
                    <a:lumMod val="50000"/>
                  </a:schemeClr>
                </a:solidFill>
              </a:rPr>
              <a:t>Del participante se esperaba una apertura radical para la evaluación mutua.</a:t>
            </a:r>
          </a:p>
          <a:p>
            <a:pPr marL="465201" indent="-465201" defTabSz="578358">
              <a:spcBef>
                <a:spcPts val="1700"/>
              </a:spcBef>
              <a:defRPr sz="3168"/>
            </a:pPr>
            <a:r>
              <a:rPr lang="es-ES_tradnl" b="1" dirty="0" smtClean="0">
                <a:solidFill>
                  <a:schemeClr val="tx1">
                    <a:lumMod val="50000"/>
                  </a:schemeClr>
                </a:solidFill>
              </a:rPr>
              <a:t>Los líderes deberían visitar semanalmente los miembros, preguntando sobre la condición de sus almas.</a:t>
            </a:r>
            <a:endParaRPr lang="es-ES_tradnl" b="1" dirty="0">
              <a:solidFill>
                <a:schemeClr val="tx1">
                  <a:lumMod val="50000"/>
                </a:schemeClr>
              </a:solidFill>
            </a:endParaRPr>
          </a:p>
        </p:txBody>
      </p:sp>
      <p:sp>
        <p:nvSpPr>
          <p:cNvPr id="290" name="Shape 29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33</a:t>
            </a:fld>
            <a:endParaRP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Shape 29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93" name="Shape 29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smtClean="0">
                <a:solidFill>
                  <a:schemeClr val="tx1">
                    <a:lumMod val="50000"/>
                  </a:schemeClr>
                </a:solidFill>
              </a:rPr>
              <a:t>P</a:t>
            </a:r>
            <a:r>
              <a:rPr lang="en-US" dirty="0" smtClean="0">
                <a:solidFill>
                  <a:schemeClr val="tx1">
                    <a:lumMod val="50000"/>
                  </a:schemeClr>
                </a:solidFill>
              </a:rPr>
              <a:t>r</a:t>
            </a:r>
            <a:r>
              <a:rPr dirty="0" smtClean="0">
                <a:solidFill>
                  <a:schemeClr val="tx1">
                    <a:lumMod val="50000"/>
                  </a:schemeClr>
                </a:solidFill>
              </a:rPr>
              <a:t>eguntas </a:t>
            </a:r>
            <a:r>
              <a:rPr dirty="0">
                <a:solidFill>
                  <a:schemeClr val="tx1">
                    <a:lumMod val="50000"/>
                  </a:schemeClr>
                </a:solidFill>
              </a:rPr>
              <a:t>para </a:t>
            </a:r>
            <a:r>
              <a:rPr lang="en-US" dirty="0" smtClean="0">
                <a:solidFill>
                  <a:schemeClr val="tx1">
                    <a:lumMod val="50000"/>
                  </a:schemeClr>
                </a:solidFill>
              </a:rPr>
              <a:t>admisión en las clases</a:t>
            </a:r>
            <a:endParaRPr dirty="0">
              <a:solidFill>
                <a:schemeClr val="tx1">
                  <a:lumMod val="50000"/>
                </a:schemeClr>
              </a:solidFill>
            </a:endParaRPr>
          </a:p>
        </p:txBody>
      </p:sp>
      <p:sp>
        <p:nvSpPr>
          <p:cNvPr id="294" name="Shape 294"/>
          <p:cNvSpPr>
            <a:spLocks noGrp="1"/>
          </p:cNvSpPr>
          <p:nvPr>
            <p:ph type="body" idx="1"/>
          </p:nvPr>
        </p:nvSpPr>
        <p:spPr>
          <a:prstGeom prst="rect">
            <a:avLst/>
          </a:prstGeom>
        </p:spPr>
        <p:txBody>
          <a:bodyPr>
            <a:normAutofit lnSpcReduction="10000"/>
          </a:bodyPr>
          <a:lstStyle/>
          <a:p>
            <a:pPr marL="0" indent="0" defTabSz="914400">
              <a:spcBef>
                <a:spcPts val="1900"/>
              </a:spcBef>
              <a:buSzTx/>
              <a:buFontTx/>
              <a:buNone/>
              <a:defRPr sz="3900">
                <a:solidFill>
                  <a:srgbClr val="000000"/>
                </a:solidFill>
                <a:latin typeface="Times New Roman"/>
                <a:ea typeface="Times New Roman"/>
                <a:cs typeface="Times New Roman"/>
                <a:sym typeface="Times New Roman"/>
              </a:defRPr>
            </a:pPr>
            <a:r>
              <a:rPr lang="es-ES_tradnl" b="1" dirty="0" smtClean="0"/>
              <a:t>1. ¿Ya recibió el perdón de sus pecados?</a:t>
            </a:r>
          </a:p>
          <a:p>
            <a:pPr marL="0" indent="0" defTabSz="914400">
              <a:spcBef>
                <a:spcPts val="1900"/>
              </a:spcBef>
              <a:buSzTx/>
              <a:buFontTx/>
              <a:buNone/>
              <a:defRPr sz="3900">
                <a:solidFill>
                  <a:srgbClr val="000000"/>
                </a:solidFill>
                <a:latin typeface="Times New Roman"/>
                <a:ea typeface="Times New Roman"/>
                <a:cs typeface="Times New Roman"/>
                <a:sym typeface="Times New Roman"/>
              </a:defRPr>
            </a:pPr>
            <a:r>
              <a:rPr lang="es-ES_tradnl" b="1" dirty="0" smtClean="0"/>
              <a:t>2. ¿Ya tiene paz con Dios, por nuestro Señor Jesucristo?</a:t>
            </a:r>
          </a:p>
          <a:p>
            <a:pPr marL="0" indent="0" defTabSz="914400">
              <a:spcBef>
                <a:spcPts val="1900"/>
              </a:spcBef>
              <a:buSzTx/>
              <a:buFontTx/>
              <a:buNone/>
              <a:defRPr sz="3900">
                <a:solidFill>
                  <a:srgbClr val="000000"/>
                </a:solidFill>
                <a:latin typeface="Times New Roman"/>
                <a:ea typeface="Times New Roman"/>
                <a:cs typeface="Times New Roman"/>
                <a:sym typeface="Times New Roman"/>
              </a:defRPr>
            </a:pPr>
            <a:r>
              <a:rPr lang="es-ES_tradnl" b="1" dirty="0" smtClean="0"/>
              <a:t>3. ¿Ya tiene el testimonio del Espíritu de Dios a su espíritu, </a:t>
            </a:r>
            <a:r>
              <a:rPr lang="es-ES_tradnl" b="1" dirty="0" smtClean="0"/>
              <a:t>confirmando que </a:t>
            </a:r>
            <a:r>
              <a:rPr lang="es-ES_tradnl" b="1" dirty="0" smtClean="0"/>
              <a:t>usted es un hijo de Dios?</a:t>
            </a:r>
          </a:p>
          <a:p>
            <a:pPr marL="0" indent="0" defTabSz="914400">
              <a:spcBef>
                <a:spcPts val="1900"/>
              </a:spcBef>
              <a:buSzTx/>
              <a:buFontTx/>
              <a:buNone/>
              <a:defRPr sz="3900">
                <a:solidFill>
                  <a:srgbClr val="000000"/>
                </a:solidFill>
                <a:latin typeface="Times New Roman"/>
                <a:ea typeface="Times New Roman"/>
                <a:cs typeface="Times New Roman"/>
                <a:sym typeface="Times New Roman"/>
              </a:defRPr>
            </a:pPr>
            <a:r>
              <a:rPr lang="es-ES_tradnl" b="1" dirty="0" smtClean="0"/>
              <a:t>4. ¿El amor de Dios fue derramado en su corazón?</a:t>
            </a:r>
          </a:p>
          <a:p>
            <a:pPr marL="0" indent="0" defTabSz="914400">
              <a:spcBef>
                <a:spcPts val="1900"/>
              </a:spcBef>
              <a:buSzTx/>
              <a:buFontTx/>
              <a:buNone/>
              <a:defRPr sz="3900">
                <a:solidFill>
                  <a:srgbClr val="000000"/>
                </a:solidFill>
                <a:latin typeface="Times New Roman"/>
                <a:ea typeface="Times New Roman"/>
                <a:cs typeface="Times New Roman"/>
                <a:sym typeface="Times New Roman"/>
              </a:defRPr>
            </a:pPr>
            <a:r>
              <a:rPr lang="es-ES_tradnl" b="1" dirty="0" smtClean="0"/>
              <a:t>5. ¿Existe algún pecado, por dentro o por fuera, dominando su vida?</a:t>
            </a:r>
          </a:p>
          <a:p>
            <a:pPr marL="0" indent="0" defTabSz="914400">
              <a:spcBef>
                <a:spcPts val="1900"/>
              </a:spcBef>
              <a:buSzTx/>
              <a:buFontTx/>
              <a:buNone/>
              <a:defRPr sz="3900">
                <a:solidFill>
                  <a:srgbClr val="000000"/>
                </a:solidFill>
                <a:latin typeface="Times New Roman"/>
                <a:ea typeface="Times New Roman"/>
                <a:cs typeface="Times New Roman"/>
                <a:sym typeface="Times New Roman"/>
              </a:defRPr>
            </a:pPr>
            <a:r>
              <a:rPr lang="es-ES_tradnl" b="1" dirty="0" smtClean="0"/>
              <a:t>6. ¿Usted desea que le hagan saber sus defectos?</a:t>
            </a:r>
          </a:p>
          <a:p>
            <a:pPr marL="0" indent="0" defTabSz="914400">
              <a:spcBef>
                <a:spcPts val="1900"/>
              </a:spcBef>
              <a:buSzTx/>
              <a:buFontTx/>
              <a:buNone/>
              <a:defRPr sz="3900">
                <a:solidFill>
                  <a:srgbClr val="000000"/>
                </a:solidFill>
                <a:latin typeface="Times New Roman"/>
                <a:ea typeface="Times New Roman"/>
                <a:cs typeface="Times New Roman"/>
                <a:sym typeface="Times New Roman"/>
              </a:defRPr>
            </a:pPr>
            <a:r>
              <a:rPr lang="es-ES_tradnl" b="1" dirty="0" smtClean="0"/>
              <a:t>7. ¿Usted desea que le hagan saber todas sus fallas?</a:t>
            </a:r>
            <a:endParaRPr lang="es-ES_tradnl" b="1" dirty="0"/>
          </a:p>
        </p:txBody>
      </p:sp>
      <p:sp>
        <p:nvSpPr>
          <p:cNvPr id="295" name="Shape 29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34</a:t>
            </a:fld>
            <a:endParaRP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Shape 29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298" name="Shape 298"/>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smtClean="0">
                <a:solidFill>
                  <a:schemeClr val="tx1">
                    <a:lumMod val="50000"/>
                  </a:schemeClr>
                </a:solidFill>
              </a:rPr>
              <a:t>P</a:t>
            </a:r>
            <a:r>
              <a:rPr lang="en-US" dirty="0" smtClean="0">
                <a:solidFill>
                  <a:schemeClr val="tx1">
                    <a:lumMod val="50000"/>
                  </a:schemeClr>
                </a:solidFill>
              </a:rPr>
              <a:t>R</a:t>
            </a:r>
            <a:r>
              <a:rPr dirty="0" smtClean="0">
                <a:solidFill>
                  <a:schemeClr val="tx1">
                    <a:lumMod val="50000"/>
                  </a:schemeClr>
                </a:solidFill>
              </a:rPr>
              <a:t>eguntas </a:t>
            </a:r>
            <a:r>
              <a:rPr dirty="0">
                <a:solidFill>
                  <a:schemeClr val="tx1">
                    <a:lumMod val="50000"/>
                  </a:schemeClr>
                </a:solidFill>
              </a:rPr>
              <a:t>para </a:t>
            </a:r>
            <a:r>
              <a:rPr lang="en-US" dirty="0" smtClean="0">
                <a:solidFill>
                  <a:schemeClr val="tx1">
                    <a:lumMod val="50000"/>
                  </a:schemeClr>
                </a:solidFill>
              </a:rPr>
              <a:t>admisión en las clases</a:t>
            </a:r>
            <a:endParaRPr dirty="0">
              <a:solidFill>
                <a:schemeClr val="tx1">
                  <a:lumMod val="50000"/>
                </a:schemeClr>
              </a:solidFill>
            </a:endParaRPr>
          </a:p>
        </p:txBody>
      </p:sp>
      <p:sp>
        <p:nvSpPr>
          <p:cNvPr id="299" name="Shape 299"/>
          <p:cNvSpPr>
            <a:spLocks noGrp="1"/>
          </p:cNvSpPr>
          <p:nvPr>
            <p:ph type="body" idx="1"/>
          </p:nvPr>
        </p:nvSpPr>
        <p:spPr>
          <a:prstGeom prst="rect">
            <a:avLst/>
          </a:prstGeom>
        </p:spPr>
        <p:txBody>
          <a:bodyPr>
            <a:normAutofit lnSpcReduction="10000"/>
          </a:bodyPr>
          <a:lstStyle/>
          <a:p>
            <a:pPr marL="0" indent="0" defTabSz="914400">
              <a:lnSpc>
                <a:spcPct val="110000"/>
              </a:lnSpc>
              <a:spcBef>
                <a:spcPts val="2700"/>
              </a:spcBef>
              <a:buSzTx/>
              <a:buFontTx/>
              <a:buNone/>
              <a:defRPr sz="3600">
                <a:solidFill>
                  <a:srgbClr val="000000"/>
                </a:solidFill>
                <a:latin typeface="Times New Roman"/>
                <a:ea typeface="Times New Roman"/>
                <a:cs typeface="Times New Roman"/>
                <a:sym typeface="Times New Roman"/>
              </a:defRPr>
            </a:pPr>
            <a:r>
              <a:rPr lang="es-ES_tradnl" b="1" dirty="0" smtClean="0"/>
              <a:t>8. ¿Desea que cada uno de nosotros le diga, de tiempo en tiempo, lo que están en nuestro corazón al respecto de usted?</a:t>
            </a:r>
          </a:p>
          <a:p>
            <a:pPr marL="0" indent="0" defTabSz="914400">
              <a:lnSpc>
                <a:spcPct val="110000"/>
              </a:lnSpc>
              <a:spcBef>
                <a:spcPts val="2700"/>
              </a:spcBef>
              <a:buSzTx/>
              <a:buFontTx/>
              <a:buNone/>
              <a:defRPr sz="3600">
                <a:solidFill>
                  <a:srgbClr val="000000"/>
                </a:solidFill>
                <a:latin typeface="Times New Roman"/>
                <a:ea typeface="Times New Roman"/>
                <a:cs typeface="Times New Roman"/>
                <a:sym typeface="Times New Roman"/>
              </a:defRPr>
            </a:pPr>
            <a:r>
              <a:rPr lang="es-ES_tradnl" b="1" dirty="0" smtClean="0"/>
              <a:t>9. ¡Considere! ¿Desea que le digamos todo lo que pensamos y todo lo que oímos respecto a usted?</a:t>
            </a:r>
          </a:p>
          <a:p>
            <a:pPr marL="0" indent="0" defTabSz="914400">
              <a:lnSpc>
                <a:spcPct val="110000"/>
              </a:lnSpc>
              <a:spcBef>
                <a:spcPts val="2700"/>
              </a:spcBef>
              <a:buSzTx/>
              <a:buFontTx/>
              <a:buNone/>
              <a:defRPr sz="3600">
                <a:solidFill>
                  <a:srgbClr val="000000"/>
                </a:solidFill>
                <a:latin typeface="Times New Roman"/>
                <a:ea typeface="Times New Roman"/>
                <a:cs typeface="Times New Roman"/>
                <a:sym typeface="Times New Roman"/>
              </a:defRPr>
            </a:pPr>
            <a:r>
              <a:rPr lang="es-ES_tradnl" b="1" dirty="0" smtClean="0"/>
              <a:t>10. ¿Desea que, al hacer esto, debamos acercarnos lo más que se pueda para ayudarle a cortar todo pecado que está en el fondo de </a:t>
            </a:r>
            <a:r>
              <a:rPr lang="es-ES_tradnl" b="1" dirty="0" smtClean="0"/>
              <a:t>su </a:t>
            </a:r>
            <a:r>
              <a:rPr lang="es-ES_tradnl" b="1" dirty="0" smtClean="0"/>
              <a:t>corazón?</a:t>
            </a:r>
          </a:p>
          <a:p>
            <a:pPr marL="0" indent="0" defTabSz="914400">
              <a:lnSpc>
                <a:spcPct val="110000"/>
              </a:lnSpc>
              <a:spcBef>
                <a:spcPts val="2700"/>
              </a:spcBef>
              <a:buSzTx/>
              <a:buFontTx/>
              <a:buNone/>
              <a:defRPr sz="3600">
                <a:solidFill>
                  <a:srgbClr val="000000"/>
                </a:solidFill>
                <a:latin typeface="Times New Roman"/>
                <a:ea typeface="Times New Roman"/>
                <a:cs typeface="Times New Roman"/>
                <a:sym typeface="Times New Roman"/>
              </a:defRPr>
            </a:pPr>
            <a:r>
              <a:rPr lang="es-ES_tradnl" b="1" dirty="0" smtClean="0"/>
              <a:t>11. ¿Desea o tiene la intención </a:t>
            </a:r>
            <a:r>
              <a:rPr lang="es-ES_tradnl" b="1" dirty="0" smtClean="0"/>
              <a:t>de, en </a:t>
            </a:r>
            <a:r>
              <a:rPr lang="es-ES_tradnl" b="1" dirty="0" smtClean="0"/>
              <a:t>todo </a:t>
            </a:r>
            <a:r>
              <a:rPr lang="es-ES_tradnl" b="1" dirty="0" smtClean="0"/>
              <a:t>momento, ser </a:t>
            </a:r>
            <a:r>
              <a:rPr lang="es-ES_tradnl" b="1" dirty="0" smtClean="0"/>
              <a:t>abierto completamente, a tal punto de hablar todo lo que está en su corazón, sin excepción y sin reserva?</a:t>
            </a:r>
            <a:endParaRPr lang="es-ES_tradnl" b="1" dirty="0"/>
          </a:p>
        </p:txBody>
      </p:sp>
      <p:sp>
        <p:nvSpPr>
          <p:cNvPr id="300" name="Shape 300"/>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35</a:t>
            </a:fld>
            <a:endParaRP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 name="Shape 302"/>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303" name="Shape 303"/>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dirty="0" smtClean="0">
                <a:solidFill>
                  <a:schemeClr val="tx1">
                    <a:lumMod val="50000"/>
                  </a:schemeClr>
                </a:solidFill>
              </a:rPr>
              <a:t>P</a:t>
            </a:r>
            <a:r>
              <a:rPr lang="en-US" dirty="0" smtClean="0">
                <a:solidFill>
                  <a:schemeClr val="tx1">
                    <a:lumMod val="50000"/>
                  </a:schemeClr>
                </a:solidFill>
              </a:rPr>
              <a:t>RE</a:t>
            </a:r>
            <a:r>
              <a:rPr dirty="0" smtClean="0">
                <a:solidFill>
                  <a:schemeClr val="tx1">
                    <a:lumMod val="50000"/>
                  </a:schemeClr>
                </a:solidFill>
              </a:rPr>
              <a:t>guntas </a:t>
            </a:r>
            <a:r>
              <a:rPr lang="en-US" dirty="0" smtClean="0">
                <a:solidFill>
                  <a:schemeClr val="tx1">
                    <a:lumMod val="50000"/>
                  </a:schemeClr>
                </a:solidFill>
              </a:rPr>
              <a:t>HECHAS EN TODAS lAS reuniones</a:t>
            </a:r>
            <a:endParaRPr dirty="0">
              <a:solidFill>
                <a:schemeClr val="tx1">
                  <a:lumMod val="50000"/>
                </a:schemeClr>
              </a:solidFill>
            </a:endParaRPr>
          </a:p>
        </p:txBody>
      </p:sp>
      <p:sp>
        <p:nvSpPr>
          <p:cNvPr id="304" name="Shape 304"/>
          <p:cNvSpPr>
            <a:spLocks noGrp="1"/>
          </p:cNvSpPr>
          <p:nvPr>
            <p:ph type="body" idx="1"/>
          </p:nvPr>
        </p:nvSpPr>
        <p:spPr>
          <a:prstGeom prst="rect">
            <a:avLst/>
          </a:prstGeom>
        </p:spPr>
        <p:txBody>
          <a:bodyPr>
            <a:normAutofit/>
          </a:bodyPr>
          <a:lstStyle/>
          <a:p>
            <a:pPr>
              <a:defRPr sz="3500"/>
            </a:pPr>
            <a:r>
              <a:rPr lang="es-ES_tradnl" b="1" dirty="0" smtClean="0">
                <a:solidFill>
                  <a:schemeClr val="tx1">
                    <a:lumMod val="50000"/>
                  </a:schemeClr>
                </a:solidFill>
              </a:rPr>
              <a:t>1. ¿Cometió pecados desde nuestro último encuentro?</a:t>
            </a:r>
          </a:p>
          <a:p>
            <a:pPr>
              <a:defRPr sz="3500"/>
            </a:pPr>
            <a:r>
              <a:rPr lang="es-ES_tradnl" b="1" dirty="0" smtClean="0">
                <a:solidFill>
                  <a:schemeClr val="tx1">
                    <a:lumMod val="50000"/>
                  </a:schemeClr>
                </a:solidFill>
              </a:rPr>
              <a:t>2. ¿Cuáles tentaciones se ha encontrado?</a:t>
            </a:r>
          </a:p>
          <a:p>
            <a:pPr>
              <a:defRPr sz="3500"/>
            </a:pPr>
            <a:r>
              <a:rPr lang="es-ES_tradnl" b="1" dirty="0" smtClean="0">
                <a:solidFill>
                  <a:schemeClr val="tx1">
                    <a:lumMod val="50000"/>
                  </a:schemeClr>
                </a:solidFill>
              </a:rPr>
              <a:t>3. ¿Cómo enfrentó la tentación?</a:t>
            </a:r>
          </a:p>
          <a:p>
            <a:pPr>
              <a:defRPr sz="3500"/>
            </a:pPr>
            <a:r>
              <a:rPr lang="es-ES_tradnl" b="1" dirty="0" smtClean="0">
                <a:solidFill>
                  <a:schemeClr val="tx1">
                    <a:lumMod val="50000"/>
                  </a:schemeClr>
                </a:solidFill>
              </a:rPr>
              <a:t>4. ¿Tiene duda de que alguna cosa que pensó, dijo o hizo, puede ser pecado? </a:t>
            </a:r>
          </a:p>
          <a:p>
            <a:pPr>
              <a:defRPr sz="3500"/>
            </a:pPr>
            <a:endParaRPr lang="es-ES_tradnl" b="1" dirty="0" smtClean="0">
              <a:solidFill>
                <a:schemeClr val="tx1">
                  <a:lumMod val="50000"/>
                </a:schemeClr>
              </a:solidFill>
            </a:endParaRPr>
          </a:p>
          <a:p>
            <a:pPr marL="0" indent="0">
              <a:buNone/>
              <a:defRPr sz="3500"/>
            </a:pPr>
            <a:r>
              <a:rPr lang="es-ES_tradnl" b="1" dirty="0" smtClean="0">
                <a:solidFill>
                  <a:schemeClr val="tx1">
                    <a:lumMod val="50000"/>
                  </a:schemeClr>
                </a:solidFill>
              </a:rPr>
              <a:t>Estas preguntas eran hechas en las bandas. Las bandas eran grupos con pocas personas y más maduras en donde una cuidaba de la otra con un discipulado uno a uno.</a:t>
            </a:r>
            <a:endParaRPr lang="es-ES_tradnl" b="1" dirty="0">
              <a:solidFill>
                <a:schemeClr val="tx1">
                  <a:lumMod val="50000"/>
                </a:schemeClr>
              </a:solidFill>
            </a:endParaRPr>
          </a:p>
        </p:txBody>
      </p:sp>
      <p:sp>
        <p:nvSpPr>
          <p:cNvPr id="305" name="Shape 305"/>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36</a:t>
            </a:fld>
            <a:endParaRP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 name="Shape 307"/>
          <p:cNvSpPr>
            <a:spLocks noGrp="1"/>
          </p:cNvSpPr>
          <p:nvPr>
            <p:ph type="body" idx="1"/>
          </p:nvPr>
        </p:nvSpPr>
        <p:spPr>
          <a:xfrm>
            <a:off x="571500" y="1142255"/>
            <a:ext cx="11861800" cy="7887445"/>
          </a:xfrm>
          <a:prstGeom prst="rect">
            <a:avLst/>
          </a:prstGeom>
        </p:spPr>
        <p:txBody>
          <a:bodyPr>
            <a:normAutofit lnSpcReduction="10000"/>
          </a:bodyPr>
          <a:lstStyle/>
          <a:p>
            <a:pPr marL="394715" indent="-394715" defTabSz="490727">
              <a:spcBef>
                <a:spcPts val="1500"/>
              </a:spcBef>
              <a:defRPr sz="2940"/>
            </a:pPr>
            <a:r>
              <a:rPr lang="es-ES_tradnl" b="1" dirty="0" smtClean="0">
                <a:solidFill>
                  <a:schemeClr val="tx1">
                    <a:lumMod val="50000"/>
                  </a:schemeClr>
                </a:solidFill>
              </a:rPr>
              <a:t>Wesley siguió el modelo de Jesús que dedicó más tiempo a la formación de su pequeño grupo de discípulos que a las multitudes.</a:t>
            </a:r>
          </a:p>
          <a:p>
            <a:pPr marL="394715" indent="-394715" defTabSz="490727">
              <a:spcBef>
                <a:spcPts val="1500"/>
              </a:spcBef>
              <a:defRPr sz="2940"/>
            </a:pPr>
            <a:r>
              <a:rPr lang="es-ES_tradnl" b="1" dirty="0" smtClean="0">
                <a:solidFill>
                  <a:schemeClr val="tx1">
                    <a:lumMod val="50000"/>
                  </a:schemeClr>
                </a:solidFill>
              </a:rPr>
              <a:t>Wesley trabajaba con diligencia para educar a sus auxiliares. Insistía que fuesen lectores, y les reprendía ásperamente cuando les hallaba negligentes en la lectura de sus libros.</a:t>
            </a:r>
          </a:p>
          <a:p>
            <a:pPr marL="394715" indent="-394715" defTabSz="490727">
              <a:spcBef>
                <a:spcPts val="1500"/>
              </a:spcBef>
              <a:defRPr sz="2940"/>
            </a:pPr>
            <a:r>
              <a:rPr lang="es-ES_tradnl" b="1" dirty="0" smtClean="0">
                <a:solidFill>
                  <a:schemeClr val="tx1">
                    <a:lumMod val="50000"/>
                  </a:schemeClr>
                </a:solidFill>
              </a:rPr>
              <a:t>Las reuniones de clases tuvieron que competir con las reuniones de avivamiento, en las cuales la conversión evangélica pasó a ser predicada mucho más como una experiencia inmediata e instantánea altamente emocional que como un proceso gradual y a través de la disciplina, como era promovido por el metodismo primitivo. </a:t>
            </a:r>
          </a:p>
          <a:p>
            <a:pPr marL="394715" indent="-394715" defTabSz="490727">
              <a:spcBef>
                <a:spcPts val="1500"/>
              </a:spcBef>
              <a:defRPr sz="2940"/>
            </a:pPr>
            <a:r>
              <a:rPr lang="es-ES_tradnl" b="1" dirty="0" smtClean="0">
                <a:solidFill>
                  <a:schemeClr val="tx1">
                    <a:lumMod val="50000"/>
                  </a:schemeClr>
                </a:solidFill>
              </a:rPr>
              <a:t>Con prejuicios para la práctica de la santidad exterior, social y gradual, desarrollada sobre la mutua disciplina de las clases metodistas —dio creciente énfasis en la santificación interior, individual e instantánea, promovida por las reuniones de oración de los martes.</a:t>
            </a:r>
            <a:endParaRPr lang="es-ES_tradnl" b="1" dirty="0">
              <a:solidFill>
                <a:schemeClr val="tx1">
                  <a:lumMod val="50000"/>
                </a:schemeClr>
              </a:solidFill>
            </a:endParaRPr>
          </a:p>
        </p:txBody>
      </p:sp>
      <p:sp>
        <p:nvSpPr>
          <p:cNvPr id="308" name="Shape 308"/>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37</a:t>
            </a:fld>
            <a:endParaRP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 name="Shape 310"/>
          <p:cNvSpPr>
            <a:spLocks noGrp="1"/>
          </p:cNvSpPr>
          <p:nvPr>
            <p:ph type="body" idx="1"/>
          </p:nvPr>
        </p:nvSpPr>
        <p:spPr>
          <a:prstGeom prst="rect">
            <a:avLst/>
          </a:prstGeom>
        </p:spPr>
        <p:txBody>
          <a:bodyPr>
            <a:normAutofit/>
          </a:bodyPr>
          <a:lstStyle/>
          <a:p>
            <a:pPr>
              <a:defRPr sz="3600"/>
            </a:pPr>
            <a:r>
              <a:rPr lang="en-US" sz="4000" b="1" dirty="0" smtClean="0">
                <a:solidFill>
                  <a:schemeClr val="tx1">
                    <a:lumMod val="50000"/>
                  </a:schemeClr>
                </a:solidFill>
              </a:rPr>
              <a:t>¿</a:t>
            </a:r>
            <a:r>
              <a:rPr lang="en-US" sz="4000" b="1" dirty="0" err="1" smtClean="0">
                <a:solidFill>
                  <a:schemeClr val="tx1">
                    <a:lumMod val="50000"/>
                  </a:schemeClr>
                </a:solidFill>
              </a:rPr>
              <a:t>Quiénes</a:t>
            </a:r>
            <a:r>
              <a:rPr lang="en-US" sz="4000" b="1" dirty="0" smtClean="0">
                <a:solidFill>
                  <a:schemeClr val="tx1">
                    <a:lumMod val="50000"/>
                  </a:schemeClr>
                </a:solidFill>
              </a:rPr>
              <a:t> son las personas que lo </a:t>
            </a:r>
            <a:r>
              <a:rPr lang="en-US" sz="4000" b="1" dirty="0" err="1" smtClean="0">
                <a:solidFill>
                  <a:schemeClr val="tx1">
                    <a:lumMod val="50000"/>
                  </a:schemeClr>
                </a:solidFill>
              </a:rPr>
              <a:t>aman</a:t>
            </a:r>
            <a:r>
              <a:rPr lang="en-US" sz="4000" b="1" dirty="0" smtClean="0">
                <a:solidFill>
                  <a:schemeClr val="tx1">
                    <a:lumMod val="50000"/>
                  </a:schemeClr>
                </a:solidFill>
              </a:rPr>
              <a:t> a </a:t>
            </a:r>
            <a:r>
              <a:rPr lang="en-US" sz="4000" b="1" dirty="0" err="1" smtClean="0">
                <a:solidFill>
                  <a:schemeClr val="tx1">
                    <a:lumMod val="50000"/>
                  </a:schemeClr>
                </a:solidFill>
              </a:rPr>
              <a:t>tal</a:t>
            </a:r>
            <a:r>
              <a:rPr lang="en-US" sz="4000" b="1" dirty="0" smtClean="0">
                <a:solidFill>
                  <a:schemeClr val="tx1">
                    <a:lumMod val="50000"/>
                  </a:schemeClr>
                </a:solidFill>
              </a:rPr>
              <a:t> </a:t>
            </a:r>
            <a:r>
              <a:rPr lang="en-US" sz="4000" b="1" dirty="0" err="1" smtClean="0">
                <a:solidFill>
                  <a:schemeClr val="tx1">
                    <a:lumMod val="50000"/>
                  </a:schemeClr>
                </a:solidFill>
              </a:rPr>
              <a:t>punto</a:t>
            </a:r>
            <a:r>
              <a:rPr lang="en-US" sz="4000" b="1" dirty="0" smtClean="0">
                <a:solidFill>
                  <a:schemeClr val="tx1">
                    <a:lumMod val="50000"/>
                  </a:schemeClr>
                </a:solidFill>
              </a:rPr>
              <a:t> de </a:t>
            </a:r>
            <a:r>
              <a:rPr lang="en-US" sz="4000" b="1" dirty="0" err="1" smtClean="0">
                <a:solidFill>
                  <a:schemeClr val="tx1">
                    <a:lumMod val="50000"/>
                  </a:schemeClr>
                </a:solidFill>
              </a:rPr>
              <a:t>orar</a:t>
            </a:r>
            <a:r>
              <a:rPr lang="en-US" sz="4000" b="1" dirty="0" smtClean="0">
                <a:solidFill>
                  <a:schemeClr val="tx1">
                    <a:lumMod val="50000"/>
                  </a:schemeClr>
                </a:solidFill>
              </a:rPr>
              <a:t> </a:t>
            </a:r>
            <a:r>
              <a:rPr lang="en-US" sz="4000" b="1" dirty="0" err="1" smtClean="0">
                <a:solidFill>
                  <a:schemeClr val="tx1">
                    <a:lumMod val="50000"/>
                  </a:schemeClr>
                </a:solidFill>
              </a:rPr>
              <a:t>por</a:t>
            </a:r>
            <a:r>
              <a:rPr lang="en-US" sz="4000" b="1" dirty="0" smtClean="0">
                <a:solidFill>
                  <a:schemeClr val="tx1">
                    <a:lumMod val="50000"/>
                  </a:schemeClr>
                </a:solidFill>
              </a:rPr>
              <a:t> </a:t>
            </a:r>
            <a:r>
              <a:rPr lang="en-US" sz="4000" b="1" dirty="0" err="1" smtClean="0">
                <a:solidFill>
                  <a:schemeClr val="tx1">
                    <a:lumMod val="50000"/>
                  </a:schemeClr>
                </a:solidFill>
              </a:rPr>
              <a:t>usted</a:t>
            </a:r>
            <a:r>
              <a:rPr lang="en-US" sz="4000" b="1" dirty="0" smtClean="0">
                <a:solidFill>
                  <a:schemeClr val="tx1">
                    <a:lumMod val="50000"/>
                  </a:schemeClr>
                </a:solidFill>
              </a:rPr>
              <a:t> </a:t>
            </a:r>
            <a:r>
              <a:rPr lang="en-US" sz="4000" b="1" dirty="0" err="1" smtClean="0">
                <a:solidFill>
                  <a:schemeClr val="tx1">
                    <a:lumMod val="50000"/>
                  </a:schemeClr>
                </a:solidFill>
              </a:rPr>
              <a:t>todos</a:t>
            </a:r>
            <a:r>
              <a:rPr lang="en-US" sz="4000" b="1" dirty="0" smtClean="0">
                <a:solidFill>
                  <a:schemeClr val="tx1">
                    <a:lumMod val="50000"/>
                  </a:schemeClr>
                </a:solidFill>
              </a:rPr>
              <a:t> </a:t>
            </a:r>
            <a:r>
              <a:rPr lang="en-US" sz="4000" b="1" dirty="0" err="1" smtClean="0">
                <a:solidFill>
                  <a:schemeClr val="tx1">
                    <a:lumMod val="50000"/>
                  </a:schemeClr>
                </a:solidFill>
              </a:rPr>
              <a:t>los</a:t>
            </a:r>
            <a:r>
              <a:rPr lang="en-US" sz="4000" b="1" dirty="0" smtClean="0">
                <a:solidFill>
                  <a:schemeClr val="tx1">
                    <a:lumMod val="50000"/>
                  </a:schemeClr>
                </a:solidFill>
              </a:rPr>
              <a:t> </a:t>
            </a:r>
            <a:r>
              <a:rPr lang="en-US" sz="4000" b="1" dirty="0" err="1" smtClean="0">
                <a:solidFill>
                  <a:schemeClr val="tx1">
                    <a:lumMod val="50000"/>
                  </a:schemeClr>
                </a:solidFill>
              </a:rPr>
              <a:t>días</a:t>
            </a:r>
            <a:r>
              <a:rPr lang="en-US" sz="4000" b="1" dirty="0" smtClean="0">
                <a:solidFill>
                  <a:schemeClr val="tx1">
                    <a:lumMod val="50000"/>
                  </a:schemeClr>
                </a:solidFill>
              </a:rPr>
              <a:t>?</a:t>
            </a:r>
          </a:p>
          <a:p>
            <a:pPr>
              <a:defRPr sz="3600"/>
            </a:pPr>
            <a:r>
              <a:rPr lang="en-US" sz="4000" b="1" dirty="0" smtClean="0">
                <a:solidFill>
                  <a:schemeClr val="tx1">
                    <a:lumMod val="50000"/>
                  </a:schemeClr>
                </a:solidFill>
              </a:rPr>
              <a:t>¿</a:t>
            </a:r>
            <a:r>
              <a:rPr lang="en-US" sz="4000" b="1" dirty="0" err="1" smtClean="0">
                <a:solidFill>
                  <a:schemeClr val="tx1">
                    <a:lumMod val="50000"/>
                  </a:schemeClr>
                </a:solidFill>
              </a:rPr>
              <a:t>Estas</a:t>
            </a:r>
            <a:r>
              <a:rPr lang="en-US" sz="4000" b="1" dirty="0" smtClean="0">
                <a:solidFill>
                  <a:schemeClr val="tx1">
                    <a:lumMod val="50000"/>
                  </a:schemeClr>
                </a:solidFill>
              </a:rPr>
              <a:t> personas </a:t>
            </a:r>
            <a:r>
              <a:rPr lang="en-US" sz="4000" b="1" dirty="0" err="1" smtClean="0">
                <a:solidFill>
                  <a:schemeClr val="tx1">
                    <a:lumMod val="50000"/>
                  </a:schemeClr>
                </a:solidFill>
              </a:rPr>
              <a:t>oran</a:t>
            </a:r>
            <a:r>
              <a:rPr lang="en-US" sz="4000" b="1" dirty="0" smtClean="0">
                <a:solidFill>
                  <a:schemeClr val="tx1">
                    <a:lumMod val="50000"/>
                  </a:schemeClr>
                </a:solidFill>
              </a:rPr>
              <a:t> para que </a:t>
            </a:r>
            <a:r>
              <a:rPr lang="en-US" sz="4000" b="1" dirty="0" err="1" smtClean="0">
                <a:solidFill>
                  <a:schemeClr val="tx1">
                    <a:lumMod val="50000"/>
                  </a:schemeClr>
                </a:solidFill>
              </a:rPr>
              <a:t>usted</a:t>
            </a:r>
            <a:r>
              <a:rPr lang="en-US" sz="4000" b="1" dirty="0" smtClean="0">
                <a:solidFill>
                  <a:schemeClr val="tx1">
                    <a:lumMod val="50000"/>
                  </a:schemeClr>
                </a:solidFill>
              </a:rPr>
              <a:t> sea </a:t>
            </a:r>
            <a:r>
              <a:rPr lang="en-US" sz="4000" b="1" dirty="0" err="1" smtClean="0">
                <a:solidFill>
                  <a:schemeClr val="tx1">
                    <a:lumMod val="50000"/>
                  </a:schemeClr>
                </a:solidFill>
              </a:rPr>
              <a:t>semejante</a:t>
            </a:r>
            <a:r>
              <a:rPr lang="en-US" sz="4000" b="1" dirty="0" smtClean="0">
                <a:solidFill>
                  <a:schemeClr val="tx1">
                    <a:lumMod val="50000"/>
                  </a:schemeClr>
                </a:solidFill>
              </a:rPr>
              <a:t> a Cristo?</a:t>
            </a:r>
          </a:p>
          <a:p>
            <a:pPr>
              <a:defRPr sz="3600"/>
            </a:pPr>
            <a:r>
              <a:rPr lang="en-US" sz="4000" b="1" dirty="0" smtClean="0">
                <a:solidFill>
                  <a:schemeClr val="tx1">
                    <a:lumMod val="50000"/>
                  </a:schemeClr>
                </a:solidFill>
              </a:rPr>
              <a:t>¿</a:t>
            </a:r>
            <a:r>
              <a:rPr lang="en-US" sz="4000" b="1" dirty="0" err="1" smtClean="0">
                <a:solidFill>
                  <a:schemeClr val="tx1">
                    <a:lumMod val="50000"/>
                  </a:schemeClr>
                </a:solidFill>
              </a:rPr>
              <a:t>Están</a:t>
            </a:r>
            <a:r>
              <a:rPr lang="en-US" sz="4000" b="1" dirty="0" smtClean="0">
                <a:solidFill>
                  <a:schemeClr val="tx1">
                    <a:lumMod val="50000"/>
                  </a:schemeClr>
                </a:solidFill>
              </a:rPr>
              <a:t> </a:t>
            </a:r>
            <a:r>
              <a:rPr lang="en-US" sz="4000" b="1" dirty="0" err="1" smtClean="0">
                <a:solidFill>
                  <a:schemeClr val="tx1">
                    <a:lumMod val="50000"/>
                  </a:schemeClr>
                </a:solidFill>
              </a:rPr>
              <a:t>dispuestas</a:t>
            </a:r>
            <a:r>
              <a:rPr lang="en-US" sz="4000" b="1" dirty="0" smtClean="0">
                <a:solidFill>
                  <a:schemeClr val="tx1">
                    <a:lumMod val="50000"/>
                  </a:schemeClr>
                </a:solidFill>
              </a:rPr>
              <a:t> a </a:t>
            </a:r>
            <a:r>
              <a:rPr lang="en-US" sz="4000" b="1" dirty="0" err="1" smtClean="0">
                <a:solidFill>
                  <a:schemeClr val="tx1">
                    <a:lumMod val="50000"/>
                  </a:schemeClr>
                </a:solidFill>
              </a:rPr>
              <a:t>hacerle</a:t>
            </a:r>
            <a:r>
              <a:rPr lang="en-US" sz="4000" b="1" dirty="0" smtClean="0">
                <a:solidFill>
                  <a:schemeClr val="tx1">
                    <a:lumMod val="50000"/>
                  </a:schemeClr>
                </a:solidFill>
              </a:rPr>
              <a:t> </a:t>
            </a:r>
            <a:r>
              <a:rPr lang="en-US" sz="4000" b="1" dirty="0" err="1" smtClean="0">
                <a:solidFill>
                  <a:schemeClr val="tx1">
                    <a:lumMod val="50000"/>
                  </a:schemeClr>
                </a:solidFill>
              </a:rPr>
              <a:t>preguntas</a:t>
            </a:r>
            <a:r>
              <a:rPr lang="en-US" sz="4000" b="1" dirty="0" smtClean="0">
                <a:solidFill>
                  <a:schemeClr val="tx1">
                    <a:lumMod val="50000"/>
                  </a:schemeClr>
                </a:solidFill>
              </a:rPr>
              <a:t> </a:t>
            </a:r>
            <a:r>
              <a:rPr lang="en-US" sz="4000" b="1" dirty="0" err="1" smtClean="0">
                <a:solidFill>
                  <a:schemeClr val="tx1">
                    <a:lumMod val="50000"/>
                  </a:schemeClr>
                </a:solidFill>
              </a:rPr>
              <a:t>difíciles</a:t>
            </a:r>
            <a:r>
              <a:rPr lang="en-US" sz="4000" b="1" dirty="0" smtClean="0">
                <a:solidFill>
                  <a:schemeClr val="tx1">
                    <a:lumMod val="50000"/>
                  </a:schemeClr>
                </a:solidFill>
              </a:rPr>
              <a:t>?</a:t>
            </a:r>
          </a:p>
          <a:p>
            <a:pPr>
              <a:defRPr sz="3600"/>
            </a:pPr>
            <a:r>
              <a:rPr lang="en-US" sz="4000" b="1" dirty="0" smtClean="0">
                <a:solidFill>
                  <a:schemeClr val="tx1">
                    <a:lumMod val="50000"/>
                  </a:schemeClr>
                </a:solidFill>
              </a:rPr>
              <a:t>¿Se </a:t>
            </a:r>
            <a:r>
              <a:rPr lang="en-US" sz="4000" b="1" dirty="0" err="1" smtClean="0">
                <a:solidFill>
                  <a:schemeClr val="tx1">
                    <a:lumMod val="50000"/>
                  </a:schemeClr>
                </a:solidFill>
              </a:rPr>
              <a:t>preocupan</a:t>
            </a:r>
            <a:r>
              <a:rPr lang="en-US" sz="4000" b="1" dirty="0" smtClean="0">
                <a:solidFill>
                  <a:schemeClr val="tx1">
                    <a:lumMod val="50000"/>
                  </a:schemeClr>
                </a:solidFill>
              </a:rPr>
              <a:t> </a:t>
            </a:r>
            <a:r>
              <a:rPr lang="en-US" sz="4000" b="1" dirty="0" err="1" smtClean="0">
                <a:solidFill>
                  <a:schemeClr val="tx1">
                    <a:lumMod val="50000"/>
                  </a:schemeClr>
                </a:solidFill>
              </a:rPr>
              <a:t>por</a:t>
            </a:r>
            <a:r>
              <a:rPr lang="en-US" sz="4000" b="1" dirty="0" smtClean="0">
                <a:solidFill>
                  <a:schemeClr val="tx1">
                    <a:lumMod val="50000"/>
                  </a:schemeClr>
                </a:solidFill>
              </a:rPr>
              <a:t> </a:t>
            </a:r>
            <a:r>
              <a:rPr lang="en-US" sz="4000" b="1" dirty="0" err="1" smtClean="0">
                <a:solidFill>
                  <a:schemeClr val="tx1">
                    <a:lumMod val="50000"/>
                  </a:schemeClr>
                </a:solidFill>
              </a:rPr>
              <a:t>usted</a:t>
            </a:r>
            <a:r>
              <a:rPr lang="en-US" sz="4000" b="1" dirty="0" smtClean="0">
                <a:solidFill>
                  <a:schemeClr val="tx1">
                    <a:lumMod val="50000"/>
                  </a:schemeClr>
                </a:solidFill>
              </a:rPr>
              <a:t> a </a:t>
            </a:r>
            <a:r>
              <a:rPr lang="en-US" sz="4000" b="1" dirty="0" err="1" smtClean="0">
                <a:solidFill>
                  <a:schemeClr val="tx1">
                    <a:lumMod val="50000"/>
                  </a:schemeClr>
                </a:solidFill>
              </a:rPr>
              <a:t>tal</a:t>
            </a:r>
            <a:r>
              <a:rPr lang="en-US" sz="4000" b="1" dirty="0" smtClean="0">
                <a:solidFill>
                  <a:schemeClr val="tx1">
                    <a:lumMod val="50000"/>
                  </a:schemeClr>
                </a:solidFill>
              </a:rPr>
              <a:t> </a:t>
            </a:r>
            <a:r>
              <a:rPr lang="en-US" sz="4000" b="1" dirty="0" err="1" smtClean="0">
                <a:solidFill>
                  <a:schemeClr val="tx1">
                    <a:lumMod val="50000"/>
                  </a:schemeClr>
                </a:solidFill>
              </a:rPr>
              <a:t>punto</a:t>
            </a:r>
            <a:r>
              <a:rPr lang="en-US" sz="4000" b="1" dirty="0" smtClean="0">
                <a:solidFill>
                  <a:schemeClr val="tx1">
                    <a:lumMod val="50000"/>
                  </a:schemeClr>
                </a:solidFill>
              </a:rPr>
              <a:t> de </a:t>
            </a:r>
            <a:r>
              <a:rPr lang="en-US" sz="4000" b="1" dirty="0" err="1" smtClean="0">
                <a:solidFill>
                  <a:schemeClr val="tx1">
                    <a:lumMod val="50000"/>
                  </a:schemeClr>
                </a:solidFill>
              </a:rPr>
              <a:t>advertirle</a:t>
            </a:r>
            <a:r>
              <a:rPr lang="en-US" sz="4000" b="1" dirty="0" smtClean="0">
                <a:solidFill>
                  <a:schemeClr val="tx1">
                    <a:lumMod val="50000"/>
                  </a:schemeClr>
                </a:solidFill>
              </a:rPr>
              <a:t> </a:t>
            </a:r>
            <a:r>
              <a:rPr lang="en-US" sz="4000" b="1" dirty="0" err="1" smtClean="0">
                <a:solidFill>
                  <a:schemeClr val="tx1">
                    <a:lumMod val="50000"/>
                  </a:schemeClr>
                </a:solidFill>
              </a:rPr>
              <a:t>cuando</a:t>
            </a:r>
            <a:r>
              <a:rPr lang="en-US" sz="4000" b="1" dirty="0" smtClean="0">
                <a:solidFill>
                  <a:schemeClr val="tx1">
                    <a:lumMod val="50000"/>
                  </a:schemeClr>
                </a:solidFill>
              </a:rPr>
              <a:t> </a:t>
            </a:r>
            <a:r>
              <a:rPr lang="en-US" sz="4000" b="1" dirty="0" smtClean="0">
                <a:solidFill>
                  <a:schemeClr val="tx1">
                    <a:lumMod val="50000"/>
                  </a:schemeClr>
                </a:solidFill>
              </a:rPr>
              <a:t>no </a:t>
            </a:r>
            <a:r>
              <a:rPr lang="en-US" sz="4000" b="1" dirty="0" smtClean="0">
                <a:solidFill>
                  <a:schemeClr val="tx1">
                    <a:lumMod val="50000"/>
                  </a:schemeClr>
                </a:solidFill>
              </a:rPr>
              <a:t>vive </a:t>
            </a:r>
            <a:r>
              <a:rPr lang="en-US" sz="4000" b="1" dirty="0" err="1" smtClean="0">
                <a:solidFill>
                  <a:schemeClr val="tx1">
                    <a:lumMod val="50000"/>
                  </a:schemeClr>
                </a:solidFill>
              </a:rPr>
              <a:t>en</a:t>
            </a:r>
            <a:r>
              <a:rPr lang="en-US" sz="4000" b="1" dirty="0" smtClean="0">
                <a:solidFill>
                  <a:schemeClr val="tx1">
                    <a:lumMod val="50000"/>
                  </a:schemeClr>
                </a:solidFill>
              </a:rPr>
              <a:t> </a:t>
            </a:r>
            <a:r>
              <a:rPr lang="en-US" sz="4000" b="1" dirty="0" err="1" smtClean="0">
                <a:solidFill>
                  <a:schemeClr val="tx1">
                    <a:lumMod val="50000"/>
                  </a:schemeClr>
                </a:solidFill>
              </a:rPr>
              <a:t>semejanza</a:t>
            </a:r>
            <a:r>
              <a:rPr lang="en-US" sz="4000" b="1" dirty="0" smtClean="0">
                <a:solidFill>
                  <a:schemeClr val="tx1">
                    <a:lumMod val="50000"/>
                  </a:schemeClr>
                </a:solidFill>
              </a:rPr>
              <a:t> </a:t>
            </a:r>
            <a:r>
              <a:rPr lang="en-US" sz="4000" b="1" dirty="0" smtClean="0">
                <a:solidFill>
                  <a:schemeClr val="tx1">
                    <a:lumMod val="50000"/>
                  </a:schemeClr>
                </a:solidFill>
              </a:rPr>
              <a:t>a Cristo?</a:t>
            </a:r>
            <a:r>
              <a:rPr sz="4000" b="1" dirty="0" smtClean="0">
                <a:solidFill>
                  <a:schemeClr val="tx1">
                    <a:lumMod val="50000"/>
                  </a:schemeClr>
                </a:solidFill>
              </a:rPr>
              <a:t>. </a:t>
            </a:r>
            <a:endParaRPr sz="4000" b="1" dirty="0">
              <a:solidFill>
                <a:schemeClr val="tx1">
                  <a:lumMod val="50000"/>
                </a:schemeClr>
              </a:solidFill>
            </a:endParaRPr>
          </a:p>
        </p:txBody>
      </p:sp>
      <p:sp>
        <p:nvSpPr>
          <p:cNvPr id="311" name="Shape 311"/>
          <p:cNvSpPr>
            <a:spLocks noGrp="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fld id="{86CB4B4D-7CA3-9044-876B-883B54F8677D}" type="slidenum">
              <a:t>38</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hape 143"/>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44" name="Shape 144"/>
          <p:cNvSpPr>
            <a:spLocks noGrp="1"/>
          </p:cNvSpPr>
          <p:nvPr>
            <p:ph type="title"/>
          </p:nvPr>
        </p:nvSpPr>
        <p:spPr>
          <a:prstGeom prst="rect">
            <a:avLst/>
          </a:prstGeom>
        </p:spPr>
        <p:txBody>
          <a:bodyPr/>
          <a:lstStyle>
            <a:lvl1pPr defTabSz="420624">
              <a:spcBef>
                <a:spcPts val="1600"/>
              </a:spcBef>
              <a:defRPr sz="3888"/>
            </a:lvl1pPr>
          </a:lstStyle>
          <a:p>
            <a:r>
              <a:rPr lang="es-ES_tradnl" dirty="0" smtClean="0">
                <a:solidFill>
                  <a:schemeClr val="tx1">
                    <a:lumMod val="50000"/>
                  </a:schemeClr>
                </a:solidFill>
              </a:rPr>
              <a:t>apenas ⅓ </a:t>
            </a:r>
            <a:r>
              <a:rPr lang="es-ES_tradnl" dirty="0" err="1" smtClean="0">
                <a:solidFill>
                  <a:schemeClr val="tx1">
                    <a:lumMod val="50000"/>
                  </a:schemeClr>
                </a:solidFill>
              </a:rPr>
              <a:t>dE</a:t>
            </a:r>
            <a:r>
              <a:rPr lang="es-ES_tradnl" dirty="0" smtClean="0">
                <a:solidFill>
                  <a:schemeClr val="tx1">
                    <a:lumMod val="50000"/>
                  </a:schemeClr>
                </a:solidFill>
              </a:rPr>
              <a:t> LOS líderes bíblicos </a:t>
            </a:r>
            <a:r>
              <a:rPr lang="es-ES_tradnl" dirty="0" err="1" smtClean="0">
                <a:solidFill>
                  <a:schemeClr val="tx1">
                    <a:lumMod val="50000"/>
                  </a:schemeClr>
                </a:solidFill>
              </a:rPr>
              <a:t>completaN</a:t>
            </a:r>
            <a:r>
              <a:rPr lang="es-ES_tradnl" dirty="0" smtClean="0">
                <a:solidFill>
                  <a:schemeClr val="tx1">
                    <a:lumMod val="50000"/>
                  </a:schemeClr>
                </a:solidFill>
              </a:rPr>
              <a:t> BIEN La carrera</a:t>
            </a:r>
            <a:endParaRPr lang="es-ES_tradnl" dirty="0">
              <a:solidFill>
                <a:schemeClr val="tx1">
                  <a:lumMod val="50000"/>
                </a:schemeClr>
              </a:solidFill>
            </a:endParaRPr>
          </a:p>
        </p:txBody>
      </p:sp>
      <p:sp>
        <p:nvSpPr>
          <p:cNvPr id="145" name="Shape 145"/>
          <p:cNvSpPr>
            <a:spLocks noGrp="1"/>
          </p:cNvSpPr>
          <p:nvPr>
            <p:ph type="body" idx="1"/>
          </p:nvPr>
        </p:nvSpPr>
        <p:spPr>
          <a:prstGeom prst="rect">
            <a:avLst/>
          </a:prstGeom>
        </p:spPr>
        <p:txBody>
          <a:bodyPr>
            <a:normAutofit/>
          </a:bodyPr>
          <a:lstStyle/>
          <a:p>
            <a:pPr>
              <a:defRPr sz="3800"/>
            </a:pPr>
            <a:endParaRPr lang="es-ES_tradnl" b="1" dirty="0" smtClean="0">
              <a:solidFill>
                <a:schemeClr val="tx1">
                  <a:lumMod val="50000"/>
                </a:schemeClr>
              </a:solidFill>
            </a:endParaRPr>
          </a:p>
          <a:p>
            <a:pPr>
              <a:defRPr sz="3800"/>
            </a:pPr>
            <a:r>
              <a:rPr lang="es-ES_tradnl" b="1" dirty="0" smtClean="0">
                <a:solidFill>
                  <a:schemeClr val="tx1">
                    <a:lumMod val="50000"/>
                  </a:schemeClr>
                </a:solidFill>
              </a:rPr>
              <a:t>70% de los pastores luchan contra la depresión, 71% dicen que están agotados, 80% creen que el ministerio pastoral afecta negativamente a sus familia y 70% dicen que no tienen un amigo próximo. (Instituto </a:t>
            </a:r>
            <a:r>
              <a:rPr lang="es-ES_tradnl" b="1" dirty="0" err="1" smtClean="0">
                <a:solidFill>
                  <a:schemeClr val="tx1">
                    <a:lumMod val="50000"/>
                  </a:schemeClr>
                </a:solidFill>
              </a:rPr>
              <a:t>Schaeffer</a:t>
            </a:r>
            <a:r>
              <a:rPr lang="es-ES_tradnl" b="1" dirty="0" smtClean="0">
                <a:solidFill>
                  <a:schemeClr val="tx1">
                    <a:lumMod val="50000"/>
                  </a:schemeClr>
                </a:solidFill>
              </a:rPr>
              <a:t>).</a:t>
            </a:r>
          </a:p>
          <a:p>
            <a:pPr>
              <a:defRPr sz="3800"/>
            </a:pPr>
            <a:r>
              <a:rPr lang="es-ES_tradnl" b="1" dirty="0" smtClean="0">
                <a:solidFill>
                  <a:schemeClr val="tx1">
                    <a:lumMod val="50000"/>
                  </a:schemeClr>
                </a:solidFill>
              </a:rPr>
              <a:t>Hay mucha frustración en el ministerio. </a:t>
            </a:r>
          </a:p>
          <a:p>
            <a:pPr>
              <a:defRPr sz="3800"/>
            </a:pPr>
            <a:r>
              <a:rPr lang="es-ES_tradnl" b="1" dirty="0" smtClean="0">
                <a:solidFill>
                  <a:schemeClr val="tx1">
                    <a:lumMod val="50000"/>
                  </a:schemeClr>
                </a:solidFill>
              </a:rPr>
              <a:t>¾ de la semilla cae en terreno malo y no dará nada, ¡pero vale la pena por el ¼ que cae en buena tierra! </a:t>
            </a:r>
            <a:endParaRPr lang="es-ES_tradnl" b="1" dirty="0">
              <a:solidFill>
                <a:schemeClr val="tx1">
                  <a:lumMod val="50000"/>
                </a:schemeClr>
              </a:solidFill>
            </a:endParaRPr>
          </a:p>
        </p:txBody>
      </p:sp>
      <p:sp>
        <p:nvSpPr>
          <p:cNvPr id="146" name="Shape 146"/>
          <p:cNvSpPr>
            <a:spLocks noGrp="1"/>
          </p:cNvSpPr>
          <p:nvPr>
            <p:ph type="sldNum" sz="quarter" idx="2"/>
          </p:nvPr>
        </p:nvSpPr>
        <p:spPr>
          <a:xfrm>
            <a:off x="12178579" y="9194800"/>
            <a:ext cx="211833" cy="342900"/>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4</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Shape 148"/>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49" name="Shape 149"/>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s-ES_tradnl" dirty="0" smtClean="0">
                <a:solidFill>
                  <a:schemeClr val="tx1">
                    <a:lumMod val="50000"/>
                  </a:schemeClr>
                </a:solidFill>
              </a:rPr>
              <a:t>¿Ya pensó en abandonar el ministerio?</a:t>
            </a:r>
            <a:endParaRPr lang="es-ES_tradnl" dirty="0">
              <a:solidFill>
                <a:schemeClr val="tx1">
                  <a:lumMod val="50000"/>
                </a:schemeClr>
              </a:solidFill>
            </a:endParaRPr>
          </a:p>
        </p:txBody>
      </p:sp>
      <p:sp>
        <p:nvSpPr>
          <p:cNvPr id="150" name="Shape 150"/>
          <p:cNvSpPr>
            <a:spLocks noGrp="1"/>
          </p:cNvSpPr>
          <p:nvPr>
            <p:ph type="body" idx="1"/>
          </p:nvPr>
        </p:nvSpPr>
        <p:spPr>
          <a:prstGeom prst="rect">
            <a:avLst/>
          </a:prstGeom>
        </p:spPr>
        <p:txBody>
          <a:bodyPr>
            <a:normAutofit/>
          </a:bodyPr>
          <a:lstStyle/>
          <a:p>
            <a:pPr>
              <a:defRPr sz="3800"/>
            </a:pPr>
            <a:r>
              <a:rPr lang="es-ES_tradnl" b="1" dirty="0" smtClean="0">
                <a:solidFill>
                  <a:schemeClr val="tx1">
                    <a:lumMod val="50000"/>
                  </a:schemeClr>
                </a:solidFill>
              </a:rPr>
              <a:t>Cuando </a:t>
            </a:r>
            <a:r>
              <a:rPr lang="es-ES_tradnl" b="1" dirty="0" smtClean="0">
                <a:solidFill>
                  <a:schemeClr val="tx1">
                    <a:lumMod val="50000"/>
                  </a:schemeClr>
                </a:solidFill>
              </a:rPr>
              <a:t>lo pensé</a:t>
            </a:r>
            <a:r>
              <a:rPr lang="es-ES_tradnl" b="1" dirty="0" smtClean="0">
                <a:solidFill>
                  <a:schemeClr val="tx1">
                    <a:lumMod val="50000"/>
                  </a:schemeClr>
                </a:solidFill>
              </a:rPr>
              <a:t>… testimonio de Hna. Laura de 80 años</a:t>
            </a:r>
          </a:p>
          <a:p>
            <a:pPr>
              <a:defRPr sz="3800"/>
            </a:pPr>
            <a:r>
              <a:rPr lang="es-ES_tradnl" b="1" dirty="0" smtClean="0">
                <a:solidFill>
                  <a:schemeClr val="tx1">
                    <a:lumMod val="50000"/>
                  </a:schemeClr>
                </a:solidFill>
              </a:rPr>
              <a:t>Cuando mi esposa escribió una carta de renuncia…</a:t>
            </a:r>
          </a:p>
          <a:p>
            <a:pPr>
              <a:defRPr sz="3800"/>
            </a:pPr>
            <a:r>
              <a:rPr lang="es-ES_tradnl" b="1" dirty="0" smtClean="0">
                <a:solidFill>
                  <a:schemeClr val="tx1">
                    <a:lumMod val="50000"/>
                  </a:schemeClr>
                </a:solidFill>
              </a:rPr>
              <a:t>Cuando pensé en abandonar el ministerio como obispo… </a:t>
            </a:r>
          </a:p>
          <a:p>
            <a:pPr>
              <a:defRPr sz="3800"/>
            </a:pPr>
            <a:r>
              <a:rPr lang="es-ES_tradnl" b="1" dirty="0" smtClean="0">
                <a:solidFill>
                  <a:schemeClr val="tx1">
                    <a:lumMod val="50000"/>
                  </a:schemeClr>
                </a:solidFill>
              </a:rPr>
              <a:t>Tuve un sueño: Mat 21:44</a:t>
            </a:r>
          </a:p>
          <a:p>
            <a:pPr>
              <a:defRPr sz="3800"/>
            </a:pPr>
            <a:r>
              <a:rPr lang="es-ES_tradnl" b="1" dirty="0" smtClean="0">
                <a:solidFill>
                  <a:schemeClr val="tx1">
                    <a:lumMod val="50000"/>
                  </a:schemeClr>
                </a:solidFill>
              </a:rPr>
              <a:t>¡No desista!</a:t>
            </a:r>
          </a:p>
          <a:p>
            <a:pPr>
              <a:defRPr sz="3800"/>
            </a:pPr>
            <a:r>
              <a:rPr lang="es-ES_tradnl" b="1" dirty="0" smtClean="0">
                <a:solidFill>
                  <a:schemeClr val="tx1">
                    <a:lumMod val="50000"/>
                  </a:schemeClr>
                </a:solidFill>
              </a:rPr>
              <a:t>La visión que tuve al inicio de la carrera en </a:t>
            </a:r>
            <a:r>
              <a:rPr lang="es-ES_tradnl" b="1" dirty="0" err="1" smtClean="0">
                <a:solidFill>
                  <a:schemeClr val="tx1">
                    <a:lumMod val="50000"/>
                  </a:schemeClr>
                </a:solidFill>
              </a:rPr>
              <a:t>Jd</a:t>
            </a:r>
            <a:r>
              <a:rPr lang="es-ES_tradnl" b="1" dirty="0" smtClean="0">
                <a:solidFill>
                  <a:schemeClr val="tx1">
                    <a:lumMod val="50000"/>
                  </a:schemeClr>
                </a:solidFill>
              </a:rPr>
              <a:t>. Rey.</a:t>
            </a:r>
            <a:endParaRPr lang="es-ES_tradnl" b="1" dirty="0">
              <a:solidFill>
                <a:schemeClr val="tx1">
                  <a:lumMod val="50000"/>
                </a:schemeClr>
              </a:solidFill>
            </a:endParaRPr>
          </a:p>
        </p:txBody>
      </p:sp>
      <p:sp>
        <p:nvSpPr>
          <p:cNvPr id="151" name="Shape 151"/>
          <p:cNvSpPr>
            <a:spLocks noGrp="1"/>
          </p:cNvSpPr>
          <p:nvPr>
            <p:ph type="sldNum" sz="quarter" idx="2"/>
          </p:nvPr>
        </p:nvSpPr>
        <p:spPr>
          <a:xfrm>
            <a:off x="12178579" y="9194800"/>
            <a:ext cx="211833" cy="342900"/>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5</a:t>
            </a:fld>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Shape 153"/>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b="1">
              <a:solidFill>
                <a:schemeClr val="tx1">
                  <a:lumMod val="50000"/>
                </a:schemeClr>
              </a:solidFill>
            </a:endParaRPr>
          </a:p>
        </p:txBody>
      </p:sp>
      <p:sp>
        <p:nvSpPr>
          <p:cNvPr id="154" name="Shape 154"/>
          <p:cNvSpPr>
            <a:spLocks noGrp="1"/>
          </p:cNvSpPr>
          <p:nvPr>
            <p:ph type="ctrTitle"/>
          </p:nvPr>
        </p:nvSpPr>
        <p:spPr>
          <a:xfrm>
            <a:off x="457200" y="-101600"/>
            <a:ext cx="11861800" cy="5181600"/>
          </a:xfrm>
          <a:prstGeom prst="rect">
            <a:avLst/>
          </a:prstGeom>
        </p:spPr>
        <p:txBody>
          <a:bodyPr/>
          <a:lstStyle/>
          <a:p>
            <a:pPr>
              <a:defRPr sz="8600"/>
            </a:pPr>
            <a:r>
              <a:rPr lang="es-ES_tradnl" dirty="0" smtClean="0">
                <a:solidFill>
                  <a:schemeClr val="tx1">
                    <a:lumMod val="50000"/>
                  </a:schemeClr>
                </a:solidFill>
              </a:rPr>
              <a:t>caso </a:t>
            </a:r>
            <a:r>
              <a:rPr lang="es-ES_tradnl" dirty="0" err="1" smtClean="0">
                <a:solidFill>
                  <a:schemeClr val="tx1">
                    <a:lumMod val="50000"/>
                  </a:schemeClr>
                </a:solidFill>
              </a:rPr>
              <a:t>dEL</a:t>
            </a:r>
            <a:r>
              <a:rPr lang="es-ES_tradnl" dirty="0" smtClean="0">
                <a:solidFill>
                  <a:schemeClr val="tx1">
                    <a:lumMod val="50000"/>
                  </a:schemeClr>
                </a:solidFill>
              </a:rPr>
              <a:t> Pastor </a:t>
            </a:r>
          </a:p>
          <a:p>
            <a:pPr>
              <a:defRPr sz="8600"/>
            </a:pPr>
            <a:r>
              <a:rPr lang="es-ES_tradnl" dirty="0" smtClean="0">
                <a:solidFill>
                  <a:schemeClr val="tx1">
                    <a:lumMod val="50000"/>
                  </a:schemeClr>
                </a:solidFill>
              </a:rPr>
              <a:t>Que no lograba perdonar</a:t>
            </a:r>
            <a:endParaRPr lang="es-ES_tradnl" dirty="0">
              <a:solidFill>
                <a:schemeClr val="tx1">
                  <a:lumMod val="50000"/>
                </a:schemeClr>
              </a:solidFill>
            </a:endParaRPr>
          </a:p>
        </p:txBody>
      </p:sp>
      <p:sp>
        <p:nvSpPr>
          <p:cNvPr id="155" name="Shape 155"/>
          <p:cNvSpPr>
            <a:spLocks noGrp="1"/>
          </p:cNvSpPr>
          <p:nvPr>
            <p:ph type="subTitle" sz="half" idx="1"/>
          </p:nvPr>
        </p:nvSpPr>
        <p:spPr>
          <a:xfrm>
            <a:off x="578489" y="5770099"/>
            <a:ext cx="11861801" cy="3263901"/>
          </a:xfrm>
          <a:prstGeom prst="rect">
            <a:avLst/>
          </a:prstGeom>
        </p:spPr>
        <p:txBody>
          <a:bodyPr>
            <a:normAutofit fontScale="92500" lnSpcReduction="20000"/>
          </a:bodyPr>
          <a:lstStyle/>
          <a:p>
            <a:pPr>
              <a:lnSpc>
                <a:spcPct val="100000"/>
              </a:lnSpc>
              <a:defRPr sz="3700"/>
            </a:pPr>
            <a:r>
              <a:rPr lang="es-ES_tradnl" b="1" dirty="0" smtClean="0">
                <a:solidFill>
                  <a:schemeClr val="tx1">
                    <a:lumMod val="50000"/>
                  </a:schemeClr>
                </a:solidFill>
              </a:rPr>
              <a:t>¡Necesitamos de alguien </a:t>
            </a:r>
            <a:r>
              <a:rPr lang="es-ES_tradnl" b="1" dirty="0" smtClean="0">
                <a:solidFill>
                  <a:schemeClr val="tx1">
                    <a:lumMod val="50000"/>
                  </a:schemeClr>
                </a:solidFill>
              </a:rPr>
              <a:t>que ponga el </a:t>
            </a:r>
            <a:r>
              <a:rPr lang="es-ES_tradnl" b="1" dirty="0" smtClean="0">
                <a:solidFill>
                  <a:schemeClr val="tx1">
                    <a:lumMod val="50000"/>
                  </a:schemeClr>
                </a:solidFill>
              </a:rPr>
              <a:t>dedo en nuestra cara!</a:t>
            </a:r>
          </a:p>
          <a:p>
            <a:pPr>
              <a:lnSpc>
                <a:spcPct val="100000"/>
              </a:lnSpc>
              <a:defRPr sz="3700"/>
            </a:pPr>
            <a:r>
              <a:rPr lang="es-ES_tradnl" b="1" dirty="0" smtClean="0">
                <a:solidFill>
                  <a:schemeClr val="tx1">
                    <a:lumMod val="50000"/>
                  </a:schemeClr>
                </a:solidFill>
              </a:rPr>
              <a:t> </a:t>
            </a:r>
          </a:p>
          <a:p>
            <a:pPr>
              <a:lnSpc>
                <a:spcPct val="100000"/>
              </a:lnSpc>
              <a:defRPr sz="3700"/>
            </a:pPr>
            <a:endParaRPr lang="es-ES_tradnl" b="1" dirty="0" smtClean="0">
              <a:solidFill>
                <a:schemeClr val="tx1">
                  <a:lumMod val="50000"/>
                </a:schemeClr>
              </a:solidFill>
            </a:endParaRPr>
          </a:p>
          <a:p>
            <a:pPr>
              <a:lnSpc>
                <a:spcPct val="100000"/>
              </a:lnSpc>
              <a:defRPr sz="3700"/>
            </a:pPr>
            <a:r>
              <a:rPr lang="es-ES_tradnl" b="1" dirty="0" smtClean="0">
                <a:solidFill>
                  <a:schemeClr val="tx1">
                    <a:lumMod val="50000"/>
                  </a:schemeClr>
                </a:solidFill>
              </a:rPr>
              <a:t>Todos abandonaron a Pablo. Cargamos cicatrices, mas no amargura ni resentimiento. </a:t>
            </a:r>
          </a:p>
          <a:p>
            <a:pPr>
              <a:lnSpc>
                <a:spcPct val="100000"/>
              </a:lnSpc>
              <a:defRPr sz="3700"/>
            </a:pPr>
            <a:r>
              <a:rPr lang="es-ES_tradnl" b="1" dirty="0" smtClean="0">
                <a:solidFill>
                  <a:schemeClr val="tx1">
                    <a:lumMod val="50000"/>
                  </a:schemeClr>
                </a:solidFill>
              </a:rPr>
              <a:t>"¡Que esto no le sea pedido a cuenta!" ¡Perdone! </a:t>
            </a:r>
            <a:r>
              <a:rPr lang="es-ES_tradnl" sz="3600" b="1" dirty="0" smtClean="0">
                <a:solidFill>
                  <a:schemeClr val="tx1">
                    <a:lumMod val="50000"/>
                  </a:schemeClr>
                </a:solidFill>
              </a:rPr>
              <a:t>(2Tim 4:16-17)</a:t>
            </a:r>
            <a:endParaRPr lang="es-ES_tradnl" b="1" dirty="0">
              <a:solidFill>
                <a:schemeClr val="tx1">
                  <a:lumMod val="50000"/>
                </a:schemeClr>
              </a:solidFill>
            </a:endParaRPr>
          </a:p>
        </p:txBody>
      </p:sp>
      <p:sp>
        <p:nvSpPr>
          <p:cNvPr id="156" name="Shape 156"/>
          <p:cNvSpPr>
            <a:spLocks noGrp="1"/>
          </p:cNvSpPr>
          <p:nvPr>
            <p:ph type="sldNum" sz="quarter" idx="2"/>
          </p:nvPr>
        </p:nvSpPr>
        <p:spPr>
          <a:xfrm>
            <a:off x="12186084" y="9189156"/>
            <a:ext cx="211833" cy="342901"/>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6</a:t>
            </a:fld>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Shape 158"/>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59" name="Shape 159"/>
          <p:cNvSpPr>
            <a:spLocks noGrp="1"/>
          </p:cNvSpPr>
          <p:nvPr>
            <p:ph type="title"/>
          </p:nvPr>
        </p:nvSpPr>
        <p:spPr>
          <a:prstGeom prst="rect">
            <a:avLst/>
          </a:prstGeom>
        </p:spPr>
        <p:txBody>
          <a:bodyPr>
            <a:normAutofit fontScale="90000"/>
          </a:bodyPr>
          <a:lstStyle>
            <a:lvl1pPr defTabSz="543305">
              <a:spcBef>
                <a:spcPts val="2100"/>
              </a:spcBef>
              <a:defRPr sz="4836"/>
            </a:lvl1pPr>
          </a:lstStyle>
          <a:p>
            <a:r>
              <a:rPr lang="es-ES_tradnl" dirty="0" smtClean="0">
                <a:solidFill>
                  <a:schemeClr val="tx1">
                    <a:lumMod val="50000"/>
                  </a:schemeClr>
                </a:solidFill>
              </a:rPr>
              <a:t>sugerencias</a:t>
            </a:r>
            <a:endParaRPr lang="es-ES_tradnl" dirty="0">
              <a:solidFill>
                <a:schemeClr val="tx1">
                  <a:lumMod val="50000"/>
                </a:schemeClr>
              </a:solidFill>
            </a:endParaRPr>
          </a:p>
        </p:txBody>
      </p:sp>
      <p:sp>
        <p:nvSpPr>
          <p:cNvPr id="160" name="Shape 160"/>
          <p:cNvSpPr>
            <a:spLocks noGrp="1"/>
          </p:cNvSpPr>
          <p:nvPr>
            <p:ph type="body" idx="1"/>
          </p:nvPr>
        </p:nvSpPr>
        <p:spPr>
          <a:xfrm>
            <a:off x="571500" y="1920130"/>
            <a:ext cx="11861800" cy="7226300"/>
          </a:xfrm>
          <a:prstGeom prst="rect">
            <a:avLst/>
          </a:prstGeom>
        </p:spPr>
        <p:txBody>
          <a:bodyPr>
            <a:normAutofit/>
          </a:bodyPr>
          <a:lstStyle/>
          <a:p>
            <a:pPr marL="324231" indent="-324231" defTabSz="403097">
              <a:spcBef>
                <a:spcPts val="1200"/>
              </a:spcBef>
              <a:defRPr sz="2346">
                <a:latin typeface="Iowan Old Style Bold"/>
                <a:ea typeface="Iowan Old Style Bold"/>
                <a:cs typeface="Iowan Old Style Bold"/>
                <a:sym typeface="Iowan Old Style Bold"/>
              </a:defRPr>
            </a:pPr>
            <a:r>
              <a:rPr lang="es-ES_tradnl" b="1" dirty="0" smtClean="0">
                <a:solidFill>
                  <a:schemeClr val="tx1">
                    <a:lumMod val="50000"/>
                  </a:schemeClr>
                </a:solidFill>
              </a:rPr>
              <a:t>Para pastores: </a:t>
            </a:r>
          </a:p>
          <a:p>
            <a:pPr marL="648462" lvl="1" indent="-324231" defTabSz="403097">
              <a:spcBef>
                <a:spcPts val="1200"/>
              </a:spcBef>
              <a:defRPr sz="2346"/>
            </a:pPr>
            <a:r>
              <a:rPr lang="es-ES_tradnl" b="1" dirty="0" smtClean="0">
                <a:solidFill>
                  <a:schemeClr val="tx1">
                    <a:lumMod val="50000"/>
                  </a:schemeClr>
                </a:solidFill>
              </a:rPr>
              <a:t>Encontrar un amigo que lo acepte como es, con sus </a:t>
            </a:r>
            <a:r>
              <a:rPr lang="es-ES_tradnl" b="1" dirty="0" smtClean="0">
                <a:solidFill>
                  <a:schemeClr val="tx1">
                    <a:lumMod val="50000"/>
                  </a:schemeClr>
                </a:solidFill>
              </a:rPr>
              <a:t>locuras </a:t>
            </a:r>
            <a:r>
              <a:rPr lang="es-ES_tradnl" b="1" dirty="0" smtClean="0">
                <a:solidFill>
                  <a:schemeClr val="tx1">
                    <a:lumMod val="50000"/>
                  </a:schemeClr>
                </a:solidFill>
              </a:rPr>
              <a:t>y defectos, con quien se pueda “simplemente </a:t>
            </a:r>
            <a:r>
              <a:rPr lang="es-ES_tradnl" b="1" dirty="0" smtClean="0">
                <a:solidFill>
                  <a:schemeClr val="tx1">
                    <a:lumMod val="50000"/>
                  </a:schemeClr>
                </a:solidFill>
              </a:rPr>
              <a:t>conversar porque sí”.</a:t>
            </a:r>
            <a:endParaRPr lang="es-ES_tradnl" b="1" dirty="0" smtClean="0">
              <a:solidFill>
                <a:schemeClr val="tx1">
                  <a:lumMod val="50000"/>
                </a:schemeClr>
              </a:solidFill>
            </a:endParaRPr>
          </a:p>
          <a:p>
            <a:pPr marL="648462" lvl="1" indent="-324231" defTabSz="403097">
              <a:spcBef>
                <a:spcPts val="1200"/>
              </a:spcBef>
              <a:defRPr sz="2346"/>
            </a:pPr>
            <a:r>
              <a:rPr lang="es-ES_tradnl" b="1" dirty="0" smtClean="0">
                <a:solidFill>
                  <a:schemeClr val="tx1">
                    <a:lumMod val="50000"/>
                  </a:schemeClr>
                </a:solidFill>
              </a:rPr>
              <a:t>Encontrar un consejero de confianza para abrir el corazón.</a:t>
            </a:r>
          </a:p>
          <a:p>
            <a:pPr marL="648462" lvl="1" indent="-324231" defTabSz="403097">
              <a:spcBef>
                <a:spcPts val="1200"/>
              </a:spcBef>
              <a:defRPr sz="2346"/>
            </a:pPr>
            <a:r>
              <a:rPr lang="es-ES_tradnl" b="1" dirty="0" smtClean="0">
                <a:solidFill>
                  <a:schemeClr val="tx1">
                    <a:lumMod val="50000"/>
                  </a:schemeClr>
                </a:solidFill>
              </a:rPr>
              <a:t>Separar tiempo para descanso y placer. Descansar significa “ser capaz de distanciarse de aquello que nos vuelve obsesivos”. El descanso es aquello que nos hace dormir en paz. </a:t>
            </a:r>
          </a:p>
          <a:p>
            <a:pPr marL="648462" lvl="1" indent="-324231" defTabSz="403097">
              <a:spcBef>
                <a:spcPts val="1200"/>
              </a:spcBef>
              <a:defRPr sz="2346"/>
            </a:pPr>
            <a:r>
              <a:rPr lang="es-ES_tradnl" b="1" dirty="0" smtClean="0">
                <a:solidFill>
                  <a:schemeClr val="tx1">
                    <a:lumMod val="50000"/>
                  </a:schemeClr>
                </a:solidFill>
              </a:rPr>
              <a:t>¡Nunca clasifique como pequeño algo que Dios está haciendo!</a:t>
            </a:r>
          </a:p>
          <a:p>
            <a:pPr marL="324231" indent="-324231" defTabSz="403097">
              <a:spcBef>
                <a:spcPts val="1200"/>
              </a:spcBef>
              <a:defRPr sz="2346">
                <a:latin typeface="Iowan Old Style Bold"/>
                <a:ea typeface="Iowan Old Style Bold"/>
                <a:cs typeface="Iowan Old Style Bold"/>
                <a:sym typeface="Iowan Old Style Bold"/>
              </a:defRPr>
            </a:pPr>
            <a:r>
              <a:rPr lang="es-ES_tradnl" b="1" dirty="0" smtClean="0">
                <a:solidFill>
                  <a:schemeClr val="tx1">
                    <a:lumMod val="50000"/>
                  </a:schemeClr>
                </a:solidFill>
              </a:rPr>
              <a:t>Para denominaciones</a:t>
            </a:r>
          </a:p>
          <a:p>
            <a:pPr marL="648462" lvl="1" indent="-324231" defTabSz="403097">
              <a:spcBef>
                <a:spcPts val="1200"/>
              </a:spcBef>
              <a:defRPr sz="2346"/>
            </a:pPr>
            <a:r>
              <a:rPr lang="es-ES_tradnl" b="1" dirty="0" smtClean="0">
                <a:solidFill>
                  <a:schemeClr val="tx1">
                    <a:lumMod val="50000"/>
                  </a:schemeClr>
                </a:solidFill>
              </a:rPr>
              <a:t>Promover encuentros de pastores que tengan un carácter terapéutico.	</a:t>
            </a:r>
          </a:p>
          <a:p>
            <a:pPr marL="648462" lvl="1" indent="-324231" defTabSz="403097">
              <a:spcBef>
                <a:spcPts val="1200"/>
              </a:spcBef>
              <a:defRPr sz="2346"/>
            </a:pPr>
            <a:r>
              <a:rPr lang="es-ES_tradnl" b="1" dirty="0" smtClean="0">
                <a:solidFill>
                  <a:schemeClr val="tx1">
                    <a:lumMod val="50000"/>
                  </a:schemeClr>
                </a:solidFill>
              </a:rPr>
              <a:t>Disminuir las presiones de resultados numéricos.</a:t>
            </a:r>
          </a:p>
          <a:p>
            <a:pPr marL="648462" lvl="1" indent="-324231" defTabSz="403097">
              <a:spcBef>
                <a:spcPts val="1200"/>
              </a:spcBef>
              <a:defRPr sz="2346"/>
            </a:pPr>
            <a:r>
              <a:rPr lang="es-ES_tradnl" b="1" dirty="0" smtClean="0">
                <a:solidFill>
                  <a:schemeClr val="tx1">
                    <a:lumMod val="50000"/>
                  </a:schemeClr>
                </a:solidFill>
              </a:rPr>
              <a:t>Estar atentos a un estándar mínimo razonable para el salario pastoral.</a:t>
            </a:r>
          </a:p>
          <a:p>
            <a:pPr marL="648462" lvl="1" indent="-324231" defTabSz="403097">
              <a:spcBef>
                <a:spcPts val="1200"/>
              </a:spcBef>
              <a:defRPr sz="2346"/>
            </a:pPr>
            <a:r>
              <a:rPr lang="es-ES_tradnl" b="1" dirty="0" smtClean="0">
                <a:solidFill>
                  <a:schemeClr val="tx1">
                    <a:lumMod val="50000"/>
                  </a:schemeClr>
                </a:solidFill>
              </a:rPr>
              <a:t>Desmitificar las </a:t>
            </a:r>
            <a:r>
              <a:rPr lang="es-ES_tradnl" b="1" dirty="0" err="1" smtClean="0">
                <a:solidFill>
                  <a:schemeClr val="tx1">
                    <a:lumMod val="50000"/>
                  </a:schemeClr>
                </a:solidFill>
              </a:rPr>
              <a:t>pseudo</a:t>
            </a:r>
            <a:r>
              <a:rPr lang="es-ES_tradnl" b="1" dirty="0" smtClean="0">
                <a:solidFill>
                  <a:schemeClr val="tx1">
                    <a:lumMod val="50000"/>
                  </a:schemeClr>
                </a:solidFill>
              </a:rPr>
              <a:t>-jerarquizaciones: roles x poder, realzando la humanidad de todos y la pertenencia mutua.</a:t>
            </a:r>
            <a:endParaRPr lang="es-ES_tradnl" b="1" dirty="0">
              <a:solidFill>
                <a:schemeClr val="tx1">
                  <a:lumMod val="50000"/>
                </a:schemeClr>
              </a:solidFill>
            </a:endParaRPr>
          </a:p>
        </p:txBody>
      </p:sp>
      <p:sp>
        <p:nvSpPr>
          <p:cNvPr id="161" name="Shape 161"/>
          <p:cNvSpPr/>
          <p:nvPr/>
        </p:nvSpPr>
        <p:spPr>
          <a:xfrm>
            <a:off x="9900557" y="8896350"/>
            <a:ext cx="2440657" cy="5207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2400" spc="24"/>
            </a:lvl1pPr>
          </a:lstStyle>
          <a:p>
            <a:r>
              <a:t>Catito Grzybowski</a:t>
            </a:r>
          </a:p>
        </p:txBody>
      </p:sp>
      <p:sp>
        <p:nvSpPr>
          <p:cNvPr id="162" name="Shape 162"/>
          <p:cNvSpPr>
            <a:spLocks noGrp="1"/>
          </p:cNvSpPr>
          <p:nvPr>
            <p:ph type="sldNum" sz="quarter" idx="2"/>
          </p:nvPr>
        </p:nvSpPr>
        <p:spPr>
          <a:xfrm>
            <a:off x="12178579" y="9194800"/>
            <a:ext cx="211833" cy="342900"/>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7</a:t>
            </a:fld>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Shape 164"/>
          <p:cNvSpPr>
            <a:spLocks noGrp="1"/>
          </p:cNvSpPr>
          <p:nvPr>
            <p:ph type="title"/>
          </p:nvPr>
        </p:nvSpPr>
        <p:spPr>
          <a:xfrm>
            <a:off x="571500" y="2286000"/>
            <a:ext cx="11861800" cy="5181600"/>
          </a:xfrm>
          <a:prstGeom prst="rect">
            <a:avLst/>
          </a:prstGeom>
        </p:spPr>
        <p:txBody>
          <a:bodyPr/>
          <a:lstStyle/>
          <a:p>
            <a:r>
              <a:rPr b="1" dirty="0" smtClean="0">
                <a:solidFill>
                  <a:schemeClr val="tx1">
                    <a:lumMod val="50000"/>
                  </a:schemeClr>
                </a:solidFill>
              </a:rPr>
              <a:t>pastoreo </a:t>
            </a:r>
            <a:endParaRPr b="1" dirty="0">
              <a:solidFill>
                <a:schemeClr val="tx1">
                  <a:lumMod val="50000"/>
                </a:schemeClr>
              </a:solidFill>
            </a:endParaRPr>
          </a:p>
          <a:p>
            <a:r>
              <a:rPr b="1" dirty="0">
                <a:solidFill>
                  <a:schemeClr val="tx1">
                    <a:lumMod val="50000"/>
                  </a:schemeClr>
                </a:solidFill>
              </a:rPr>
              <a:t>de </a:t>
            </a:r>
          </a:p>
          <a:p>
            <a:r>
              <a:rPr b="1" dirty="0">
                <a:solidFill>
                  <a:schemeClr val="tx1">
                    <a:lumMod val="50000"/>
                  </a:schemeClr>
                </a:solidFill>
              </a:rPr>
              <a:t>pastores</a:t>
            </a:r>
          </a:p>
        </p:txBody>
      </p:sp>
      <p:sp>
        <p:nvSpPr>
          <p:cNvPr id="165" name="Shape 165"/>
          <p:cNvSpPr>
            <a:spLocks noGrp="1"/>
          </p:cNvSpPr>
          <p:nvPr>
            <p:ph type="sldNum" sz="quarter" idx="2"/>
          </p:nvPr>
        </p:nvSpPr>
        <p:spPr>
          <a:xfrm>
            <a:off x="12180997" y="9189156"/>
            <a:ext cx="211833" cy="342901"/>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8</a:t>
            </a:fld>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body" idx="13"/>
          </p:nvPr>
        </p:nvSpPr>
        <p:spPr>
          <a:prstGeom prst="line">
            <a:avLst/>
          </a:prstGeom>
        </p:spPr>
        <p:txBody>
          <a:bodyPr/>
          <a:lstStyle/>
          <a:p>
            <a:pPr marL="0" indent="0" defTabSz="457200">
              <a:spcBef>
                <a:spcPts val="0"/>
              </a:spcBef>
              <a:buSzTx/>
              <a:buFontTx/>
              <a:buNone/>
              <a:defRPr sz="1200">
                <a:solidFill>
                  <a:srgbClr val="000000"/>
                </a:solidFill>
                <a:latin typeface="Helvetica"/>
                <a:ea typeface="Helvetica"/>
                <a:cs typeface="Helvetica"/>
                <a:sym typeface="Helvetica"/>
              </a:defRPr>
            </a:pPr>
            <a:endParaRPr/>
          </a:p>
        </p:txBody>
      </p:sp>
      <p:sp>
        <p:nvSpPr>
          <p:cNvPr id="168" name="Shape 168"/>
          <p:cNvSpPr>
            <a:spLocks noGrp="1"/>
          </p:cNvSpPr>
          <p:nvPr>
            <p:ph type="ctrTitle"/>
          </p:nvPr>
        </p:nvSpPr>
        <p:spPr>
          <a:xfrm>
            <a:off x="578489" y="50802"/>
            <a:ext cx="11861801" cy="5181601"/>
          </a:xfrm>
          <a:prstGeom prst="rect">
            <a:avLst/>
          </a:prstGeom>
        </p:spPr>
        <p:txBody>
          <a:bodyPr/>
          <a:lstStyle>
            <a:lvl1pPr>
              <a:defRPr sz="11400"/>
            </a:lvl1pPr>
          </a:lstStyle>
          <a:p>
            <a:r>
              <a:rPr lang="es-ES_tradnl" dirty="0" smtClean="0">
                <a:solidFill>
                  <a:schemeClr val="tx1">
                    <a:lumMod val="50000"/>
                  </a:schemeClr>
                </a:solidFill>
              </a:rPr>
              <a:t>cuidado pastoral</a:t>
            </a:r>
            <a:endParaRPr lang="es-ES_tradnl" dirty="0">
              <a:solidFill>
                <a:schemeClr val="tx1">
                  <a:lumMod val="50000"/>
                </a:schemeClr>
              </a:solidFill>
            </a:endParaRPr>
          </a:p>
        </p:txBody>
      </p:sp>
      <p:sp>
        <p:nvSpPr>
          <p:cNvPr id="169" name="Shape 169"/>
          <p:cNvSpPr>
            <a:spLocks noGrp="1"/>
          </p:cNvSpPr>
          <p:nvPr>
            <p:ph type="subTitle" sz="half" idx="1"/>
          </p:nvPr>
        </p:nvSpPr>
        <p:spPr>
          <a:xfrm>
            <a:off x="571500" y="5943600"/>
            <a:ext cx="11861800" cy="3263900"/>
          </a:xfrm>
          <a:prstGeom prst="rect">
            <a:avLst/>
          </a:prstGeom>
        </p:spPr>
        <p:txBody>
          <a:bodyPr/>
          <a:lstStyle/>
          <a:p>
            <a:pPr>
              <a:spcBef>
                <a:spcPts val="1100"/>
              </a:spcBef>
            </a:pPr>
            <a:r>
              <a:rPr lang="es-ES_tradnl" dirty="0" err="1" smtClean="0">
                <a:solidFill>
                  <a:schemeClr val="tx1">
                    <a:lumMod val="50000"/>
                  </a:schemeClr>
                </a:solidFill>
              </a:rPr>
              <a:t>Mentoría</a:t>
            </a:r>
            <a:endParaRPr lang="es-ES_tradnl" dirty="0" smtClean="0">
              <a:solidFill>
                <a:schemeClr val="tx1">
                  <a:lumMod val="50000"/>
                </a:schemeClr>
              </a:solidFill>
            </a:endParaRPr>
          </a:p>
          <a:p>
            <a:pPr>
              <a:spcBef>
                <a:spcPts val="1100"/>
              </a:spcBef>
            </a:pPr>
            <a:r>
              <a:rPr lang="es-ES_tradnl" dirty="0" smtClean="0">
                <a:solidFill>
                  <a:schemeClr val="tx1">
                    <a:lumMod val="50000"/>
                  </a:schemeClr>
                </a:solidFill>
              </a:rPr>
              <a:t>Cuidando de quien cuida</a:t>
            </a:r>
          </a:p>
          <a:p>
            <a:pPr>
              <a:spcBef>
                <a:spcPts val="1100"/>
              </a:spcBef>
            </a:pPr>
            <a:r>
              <a:rPr lang="es-ES_tradnl" dirty="0" smtClean="0">
                <a:solidFill>
                  <a:schemeClr val="tx1">
                    <a:lumMod val="50000"/>
                  </a:schemeClr>
                </a:solidFill>
              </a:rPr>
              <a:t>¡Sólo tiene éxito aquel que deja sucesores!</a:t>
            </a:r>
            <a:endParaRPr lang="es-ES_tradnl" dirty="0">
              <a:solidFill>
                <a:schemeClr val="tx1">
                  <a:lumMod val="50000"/>
                </a:schemeClr>
              </a:solidFill>
            </a:endParaRPr>
          </a:p>
        </p:txBody>
      </p:sp>
      <p:sp>
        <p:nvSpPr>
          <p:cNvPr id="170" name="Shape 170"/>
          <p:cNvSpPr>
            <a:spLocks noGrp="1"/>
          </p:cNvSpPr>
          <p:nvPr>
            <p:ph type="sldNum" sz="quarter" idx="2"/>
          </p:nvPr>
        </p:nvSpPr>
        <p:spPr>
          <a:xfrm>
            <a:off x="12186084" y="9189156"/>
            <a:ext cx="211833" cy="342901"/>
          </a:xfrm>
          <a:prstGeom prst="rect">
            <a:avLst/>
          </a:prstGeom>
          <a:extLst>
            <a:ext uri="{C572A759-6A51-4108-AA02-DFA0A04FC94B}">
              <ma14:wrappingTextBoxFlag xmlns:ma14="http://schemas.microsoft.com/office/mac/drawingml/2011/main" val="1"/>
            </a:ext>
          </a:extLst>
        </p:spPr>
        <p:txBody>
          <a:bodyPr/>
          <a:lstStyle/>
          <a:p>
            <a:fld id="{86CB4B4D-7CA3-9044-876B-883B54F8677D}" type="slidenum">
              <a:t>9</a:t>
            </a:fld>
            <a:endParaRPr/>
          </a:p>
        </p:txBody>
      </p:sp>
    </p:spTree>
  </p:cSld>
  <p:clrMapOvr>
    <a:masterClrMapping/>
  </p:clrMapOvr>
  <p:transition spd="med"/>
</p:sld>
</file>

<file path=ppt/theme/theme1.xml><?xml version="1.0" encoding="utf-8"?>
<a:theme xmlns:a="http://schemas.openxmlformats.org/drawingml/2006/main" name="New_Template9">
  <a:themeElements>
    <a:clrScheme name="New_Template9">
      <a:dk1>
        <a:srgbClr val="5C5C5C"/>
      </a:dk1>
      <a:lt1>
        <a:srgbClr val="FFFFFF"/>
      </a:lt1>
      <a:dk2>
        <a:srgbClr val="5C5C5C"/>
      </a:dk2>
      <a:lt2>
        <a:srgbClr val="CBCBCB"/>
      </a:lt2>
      <a:accent1>
        <a:srgbClr val="80989C"/>
      </a:accent1>
      <a:accent2>
        <a:srgbClr val="A8AB65"/>
      </a:accent2>
      <a:accent3>
        <a:srgbClr val="CBAC69"/>
      </a:accent3>
      <a:accent4>
        <a:srgbClr val="CF7330"/>
      </a:accent4>
      <a:accent5>
        <a:srgbClr val="B44C34"/>
      </a:accent5>
      <a:accent6>
        <a:srgbClr val="8C869B"/>
      </a:accent6>
      <a:hlink>
        <a:srgbClr val="0000FF"/>
      </a:hlink>
      <a:folHlink>
        <a:srgbClr val="FF00FF"/>
      </a:folHlink>
    </a:clrScheme>
    <a:fontScheme name="New_Template9">
      <a:majorFont>
        <a:latin typeface="DIN Condensed"/>
        <a:ea typeface="DIN Condensed"/>
        <a:cs typeface="DIN Condensed"/>
      </a:majorFont>
      <a:minorFont>
        <a:latin typeface="DIN Condensed"/>
        <a:ea typeface="DIN Condensed"/>
        <a:cs typeface="DIN Condensed"/>
      </a:minorFont>
    </a:fontScheme>
    <a:fmtScheme name="New_Templat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hueOff val="-522454"/>
            <a:satOff val="1153"/>
            <a:lumOff val="13444"/>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DIN Alternate"/>
            <a:ea typeface="DIN Alternate"/>
            <a:cs typeface="DIN Alternate"/>
            <a:sym typeface="DIN Alternat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747676"/>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New_Template9">
  <a:themeElements>
    <a:clrScheme name="New_Template9">
      <a:dk1>
        <a:srgbClr val="000000"/>
      </a:dk1>
      <a:lt1>
        <a:srgbClr val="FFFFFF"/>
      </a:lt1>
      <a:dk2>
        <a:srgbClr val="5C5C5C"/>
      </a:dk2>
      <a:lt2>
        <a:srgbClr val="CBCBCB"/>
      </a:lt2>
      <a:accent1>
        <a:srgbClr val="80989C"/>
      </a:accent1>
      <a:accent2>
        <a:srgbClr val="A8AB65"/>
      </a:accent2>
      <a:accent3>
        <a:srgbClr val="CBAC69"/>
      </a:accent3>
      <a:accent4>
        <a:srgbClr val="CF7330"/>
      </a:accent4>
      <a:accent5>
        <a:srgbClr val="B44C34"/>
      </a:accent5>
      <a:accent6>
        <a:srgbClr val="8C869B"/>
      </a:accent6>
      <a:hlink>
        <a:srgbClr val="0000FF"/>
      </a:hlink>
      <a:folHlink>
        <a:srgbClr val="FF00FF"/>
      </a:folHlink>
    </a:clrScheme>
    <a:fontScheme name="New_Template9">
      <a:majorFont>
        <a:latin typeface="DIN Condensed"/>
        <a:ea typeface="DIN Condensed"/>
        <a:cs typeface="DIN Condensed"/>
      </a:majorFont>
      <a:minorFont>
        <a:latin typeface="DIN Condensed"/>
        <a:ea typeface="DIN Condensed"/>
        <a:cs typeface="DIN Condensed"/>
      </a:minorFont>
    </a:fontScheme>
    <a:fmtScheme name="New_Templat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hueOff val="-522454"/>
            <a:satOff val="1153"/>
            <a:lumOff val="13444"/>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DIN Alternate"/>
            <a:ea typeface="DIN Alternate"/>
            <a:cs typeface="DIN Alternate"/>
            <a:sym typeface="DIN Alternat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747676"/>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1400"/>
          </a:spcBef>
          <a:spcAft>
            <a:spcPts val="0"/>
          </a:spcAft>
          <a:buClrTx/>
          <a:buSzTx/>
          <a:buFontTx/>
          <a:buNone/>
          <a:tabLst/>
          <a:defRPr kumimoji="0" sz="2800" b="0" i="0" u="none" strike="noStrike" cap="none" spc="28" normalizeH="0" baseline="0">
            <a:ln>
              <a:noFill/>
            </a:ln>
            <a:solidFill>
              <a:srgbClr val="5C5C5C"/>
            </a:solidFill>
            <a:effectLst/>
            <a:uFillTx/>
            <a:latin typeface="Iowan Old Style Italic"/>
            <a:ea typeface="Iowan Old Style Italic"/>
            <a:cs typeface="Iowan Old Style Italic"/>
            <a:sym typeface="Iowan Old Style Italic"/>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449</TotalTime>
  <Words>3436</Words>
  <Application>Microsoft Macintosh PowerPoint</Application>
  <PresentationFormat>Custom</PresentationFormat>
  <Paragraphs>224</Paragraphs>
  <Slides>38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38</vt:i4>
      </vt:variant>
    </vt:vector>
  </HeadingPairs>
  <TitlesOfParts>
    <vt:vector size="49" baseType="lpstr">
      <vt:lpstr>Baskerville</vt:lpstr>
      <vt:lpstr>DIN Alternate</vt:lpstr>
      <vt:lpstr>DIN Condensed</vt:lpstr>
      <vt:lpstr>Helvetica</vt:lpstr>
      <vt:lpstr>Helvetica Neue</vt:lpstr>
      <vt:lpstr>Iowan Old Style Bold</vt:lpstr>
      <vt:lpstr>Iowan Old Style Italic</vt:lpstr>
      <vt:lpstr>Iowan Old Style Roman</vt:lpstr>
      <vt:lpstr>Times New Roman</vt:lpstr>
      <vt:lpstr>Zapf Dingbats</vt:lpstr>
      <vt:lpstr>New_Template9</vt:lpstr>
      <vt:lpstr>Perspectiva bíblica  y Wesleyana dEL  Cuidado Pastoral</vt:lpstr>
      <vt:lpstr>EL DRAMA DE LOS pastores</vt:lpstr>
      <vt:lpstr>EL DRAMA DE LOS PASTORES</vt:lpstr>
      <vt:lpstr>apenas ⅓ dE LOS líderes bíblicos completaN BIEN La carrera</vt:lpstr>
      <vt:lpstr>¿Ya pensó en abandonar el ministerio?</vt:lpstr>
      <vt:lpstr>caso dEL Pastor  Que no lograba perdonar</vt:lpstr>
      <vt:lpstr>sugerencias</vt:lpstr>
      <vt:lpstr>pastoreo  de  pastores</vt:lpstr>
      <vt:lpstr>cuidado pastoral</vt:lpstr>
      <vt:lpstr>Aprendiendo con JesÚs</vt:lpstr>
      <vt:lpstr>Jesús amó a sus discípulos hasta el fin (Juan 13.1)</vt:lpstr>
      <vt:lpstr>Aprendiendo con Jesús</vt:lpstr>
      <vt:lpstr>¡Jesús era amoroso y firme!</vt:lpstr>
      <vt:lpstr>Transformando enemigos en hermanos</vt:lpstr>
      <vt:lpstr>AprendIendo CON BERNABÉ</vt:lpstr>
      <vt:lpstr>Bernabé fue parte de los 70 discípulos de jesús, en donde…</vt:lpstr>
      <vt:lpstr>Ministerio en Conjunto- ¡Nunca Solos!</vt:lpstr>
      <vt:lpstr>Ministerio en Conjunto- ¡nunca Solos!</vt:lpstr>
      <vt:lpstr>Ministerio en Conjunto- ¡nunca Solos!</vt:lpstr>
      <vt:lpstr>¡Queremos que nuestros hijos crezcan más que nosotros!</vt:lpstr>
      <vt:lpstr>Marcos fue rehabilitado por bernabé</vt:lpstr>
      <vt:lpstr>JesÚs y Bernabé no escribieron nada, más…</vt:lpstr>
      <vt:lpstr>relato sobre  El apóstol juan</vt:lpstr>
      <vt:lpstr>AprendIendo coN EL Apóstol JUAN</vt:lpstr>
      <vt:lpstr>Aprendiendo con el apóstol juan</vt:lpstr>
      <vt:lpstr>Aprendiendo con el apóstol juan (2)</vt:lpstr>
      <vt:lpstr>Aprendiendo con el apóstol juan (2)</vt:lpstr>
      <vt:lpstr>Aprendiendo con el apóstol juan (3)</vt:lpstr>
      <vt:lpstr>Aprendiendo con el apóstol juan (3)</vt:lpstr>
      <vt:lpstr>Juan también terminó su carrera</vt:lpstr>
      <vt:lpstr>Vigor, pasión, fe y valor hasta el fin, ¡como caleb!</vt:lpstr>
      <vt:lpstr>JUAN Wesley</vt:lpstr>
      <vt:lpstr>Clases wesleyanas</vt:lpstr>
      <vt:lpstr>Preguntas para admisión en las clases</vt:lpstr>
      <vt:lpstr>PReguntas para admisión en las clases</vt:lpstr>
      <vt:lpstr>PREguntas HECHAS EN TODAS lAS reuniones</vt:lpstr>
      <vt:lpstr>PowerPoint Presentation</vt:lpstr>
      <vt:lpstr>PowerPoint Presentation</vt:lpstr>
    </vt:vector>
  </TitlesOfParts>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Perspectiva bíblica  e Wesleyana do  Cuidado Pastoral</dc:title>
  <cp:lastModifiedBy>Microsoft Office User</cp:lastModifiedBy>
  <cp:revision>110</cp:revision>
  <dcterms:modified xsi:type="dcterms:W3CDTF">2016-10-05T12:42:05Z</dcterms:modified>
</cp:coreProperties>
</file>